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0" r:id="rId6"/>
    <p:sldId id="339" r:id="rId7"/>
    <p:sldId id="342" r:id="rId8"/>
    <p:sldId id="333" r:id="rId9"/>
    <p:sldId id="334" r:id="rId10"/>
    <p:sldId id="340" r:id="rId11"/>
    <p:sldId id="341" r:id="rId12"/>
    <p:sldId id="288" r:id="rId13"/>
    <p:sldId id="335" r:id="rId14"/>
  </p:sldIdLst>
  <p:sldSz cx="12192000" cy="6858000"/>
  <p:notesSz cx="6858000" cy="9144000"/>
  <p:embeddedFontLst>
    <p:embeddedFont>
      <p:font typeface="FS Me" panose="02000506040000020004" pitchFamily="50" charset="0"/>
      <p:regular r:id="rId17"/>
      <p:bold r:id="rId18"/>
    </p:embeddedFont>
    <p:embeddedFont>
      <p:font typeface="Outfit" panose="020B0604020202020204" charset="0"/>
      <p:regular r:id="rId19"/>
      <p:bold r:id="rId20"/>
    </p:embeddedFont>
    <p:embeddedFont>
      <p:font typeface="Outfit Light" panose="020B0604020202020204" charset="0"/>
      <p:regular r:id="rId21"/>
    </p:embeddedFont>
    <p:embeddedFont>
      <p:font typeface="Poppins Light" panose="00000400000000000000" pitchFamily="2" charset="0"/>
      <p:regular r:id="rId22"/>
      <p: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72C"/>
    <a:srgbClr val="744C99"/>
    <a:srgbClr val="0059FF"/>
    <a:srgbClr val="C8619D"/>
    <a:srgbClr val="ECECEC"/>
    <a:srgbClr val="F4F2F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54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3BA9FC-E9EB-3FFD-71DC-7432DD1DC0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7EF4D5-AA98-D06B-FC3E-90BE6EF689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1FC6C-601D-EE4B-805C-D5ACFDA3FBB8}" type="datetimeFigureOut">
              <a:rPr lang="en-US" smtClean="0">
                <a:latin typeface="Arial" panose="020B0604020202020204" pitchFamily="34" charset="0"/>
              </a:rPr>
              <a:t>2/11/2025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71BD9C-F339-EB45-111D-8D18C87F4D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0E90FC-7034-AD6D-6229-C6566E08EC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EC46F-3D98-1C4C-BE2B-FF5ECC4280B5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681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25B0D11-FDE0-1042-979C-E9272906EFC5}" type="datetimeFigureOut">
              <a:rPr lang="en-US" smtClean="0"/>
              <a:pPr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F2F9551-2F36-1C4D-967D-1D66F300E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86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accesssport.org.uk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hor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05ACD54-1DB5-243E-407D-0CA2D073968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03373" y="4571999"/>
            <a:ext cx="2288628" cy="2286001"/>
          </a:xfrm>
          <a:custGeom>
            <a:avLst/>
            <a:gdLst>
              <a:gd name="connsiteX0" fmla="*/ 0 w 2288628"/>
              <a:gd name="connsiteY0" fmla="*/ 0 h 2286001"/>
              <a:gd name="connsiteX1" fmla="*/ 2288628 w 2288628"/>
              <a:gd name="connsiteY1" fmla="*/ 0 h 2286001"/>
              <a:gd name="connsiteX2" fmla="*/ 2288628 w 2288628"/>
              <a:gd name="connsiteY2" fmla="*/ 2286001 h 2286001"/>
              <a:gd name="connsiteX3" fmla="*/ 0 w 2288628"/>
              <a:gd name="connsiteY3" fmla="*/ 2286001 h 228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6001">
                <a:moveTo>
                  <a:pt x="0" y="0"/>
                </a:moveTo>
                <a:lnTo>
                  <a:pt x="2288628" y="0"/>
                </a:lnTo>
                <a:lnTo>
                  <a:pt x="2288628" y="2286001"/>
                </a:lnTo>
                <a:lnTo>
                  <a:pt x="0" y="22860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176FF15E-D7D3-6069-2C3E-396393D70A9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14745" y="4572002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6D8BE07-4E9E-7053-E4BF-56E37A85BDC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03373" y="2286000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FBB6120-2F97-206E-9D84-6D6D81097E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14745" y="2286000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40BCBB9-078F-2191-F132-855F4312B0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903373" y="1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9770A17-64BF-48B7-2D6D-6CEAD52233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4745" y="2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CB3DB5-EBBE-6E06-2AFD-4F4E65FCE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5" y="1254124"/>
            <a:ext cx="6465395" cy="2749075"/>
          </a:xfrm>
        </p:spPr>
        <p:txBody>
          <a:bodyPr anchor="b"/>
          <a:lstStyle>
            <a:lvl1pPr algn="l">
              <a:lnSpc>
                <a:spcPct val="75000"/>
              </a:lnSpc>
              <a:defRPr sz="8000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31D69E-D281-0ED0-FCE2-0AFC1008EA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4075200"/>
            <a:ext cx="6465395" cy="1080000"/>
          </a:xfrm>
        </p:spPr>
        <p:txBody>
          <a:bodyPr/>
          <a:lstStyle>
            <a:lvl1pPr marL="0" indent="0" algn="l">
              <a:buNone/>
              <a:defRPr sz="1700" spc="-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7DCFE29-D7B5-1C0A-0F13-E6F970B64A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662" y="324237"/>
            <a:ext cx="1195988" cy="49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5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0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11035862" cy="419100"/>
          </a:xfrm>
        </p:spPr>
        <p:txBody>
          <a:bodyPr tIns="0" anchor="b"/>
          <a:lstStyle>
            <a:lvl1pPr>
              <a:defRPr sz="17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68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11035862" cy="419100"/>
          </a:xfrm>
        </p:spPr>
        <p:txBody>
          <a:bodyPr tIns="0" anchor="b"/>
          <a:lstStyle>
            <a:lvl1pPr>
              <a:defRPr sz="17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FE07A-8C6B-A57A-49A4-003AC6F86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0108F4-D67A-91DA-81A2-03A4D34803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7249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2D136F-512A-917C-0CD6-5133AC945B4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2A7D31-8FD9-DE63-CADC-E37CD826027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045575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80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icture Placeholder 66">
            <a:extLst>
              <a:ext uri="{FF2B5EF4-FFF2-40B4-BE49-F238E27FC236}">
                <a16:creationId xmlns:a16="http://schemas.microsoft.com/office/drawing/2014/main" id="{3C14BBA7-9992-73D2-4058-74A5BE0AAA1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265569" y="4942794"/>
            <a:ext cx="1348581" cy="1348581"/>
          </a:xfrm>
          <a:custGeom>
            <a:avLst/>
            <a:gdLst>
              <a:gd name="connsiteX0" fmla="*/ 0 w 1348581"/>
              <a:gd name="connsiteY0" fmla="*/ 0 h 1348581"/>
              <a:gd name="connsiteX1" fmla="*/ 1348581 w 1348581"/>
              <a:gd name="connsiteY1" fmla="*/ 0 h 1348581"/>
              <a:gd name="connsiteX2" fmla="*/ 1348581 w 1348581"/>
              <a:gd name="connsiteY2" fmla="*/ 1348581 h 1348581"/>
              <a:gd name="connsiteX3" fmla="*/ 0 w 1348581"/>
              <a:gd name="connsiteY3" fmla="*/ 1348581 h 134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81" h="1348581">
                <a:moveTo>
                  <a:pt x="0" y="0"/>
                </a:moveTo>
                <a:lnTo>
                  <a:pt x="1348581" y="0"/>
                </a:lnTo>
                <a:lnTo>
                  <a:pt x="1348581" y="1348581"/>
                </a:lnTo>
                <a:lnTo>
                  <a:pt x="0" y="134858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65" name="Picture Placeholder 64">
            <a:extLst>
              <a:ext uri="{FF2B5EF4-FFF2-40B4-BE49-F238E27FC236}">
                <a16:creationId xmlns:a16="http://schemas.microsoft.com/office/drawing/2014/main" id="{1019FF96-0D5B-094D-BBBA-4CAF47C9BFB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916987" y="4942794"/>
            <a:ext cx="1348581" cy="1348581"/>
          </a:xfrm>
          <a:custGeom>
            <a:avLst/>
            <a:gdLst>
              <a:gd name="connsiteX0" fmla="*/ 0 w 1348581"/>
              <a:gd name="connsiteY0" fmla="*/ 0 h 1348581"/>
              <a:gd name="connsiteX1" fmla="*/ 1348581 w 1348581"/>
              <a:gd name="connsiteY1" fmla="*/ 0 h 1348581"/>
              <a:gd name="connsiteX2" fmla="*/ 1348581 w 1348581"/>
              <a:gd name="connsiteY2" fmla="*/ 1348581 h 1348581"/>
              <a:gd name="connsiteX3" fmla="*/ 0 w 1348581"/>
              <a:gd name="connsiteY3" fmla="*/ 1348581 h 134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81" h="1348581">
                <a:moveTo>
                  <a:pt x="0" y="0"/>
                </a:moveTo>
                <a:lnTo>
                  <a:pt x="1348581" y="0"/>
                </a:lnTo>
                <a:lnTo>
                  <a:pt x="1348581" y="1348581"/>
                </a:lnTo>
                <a:lnTo>
                  <a:pt x="0" y="134858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A43A1E6D-8F8C-AEB5-FA70-7013493B9BA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68408" y="4942794"/>
            <a:ext cx="1348581" cy="1348581"/>
          </a:xfrm>
          <a:custGeom>
            <a:avLst/>
            <a:gdLst>
              <a:gd name="connsiteX0" fmla="*/ 0 w 1348581"/>
              <a:gd name="connsiteY0" fmla="*/ 0 h 1348581"/>
              <a:gd name="connsiteX1" fmla="*/ 1348581 w 1348581"/>
              <a:gd name="connsiteY1" fmla="*/ 0 h 1348581"/>
              <a:gd name="connsiteX2" fmla="*/ 1348581 w 1348581"/>
              <a:gd name="connsiteY2" fmla="*/ 1348581 h 1348581"/>
              <a:gd name="connsiteX3" fmla="*/ 0 w 1348581"/>
              <a:gd name="connsiteY3" fmla="*/ 1348581 h 134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81" h="1348581">
                <a:moveTo>
                  <a:pt x="0" y="0"/>
                </a:moveTo>
                <a:lnTo>
                  <a:pt x="1348581" y="0"/>
                </a:lnTo>
                <a:lnTo>
                  <a:pt x="1348581" y="1348581"/>
                </a:lnTo>
                <a:lnTo>
                  <a:pt x="0" y="134858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95F21641-0E05-3696-1063-BD3B0EFEDA7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19826" y="4942794"/>
            <a:ext cx="1348581" cy="1348581"/>
          </a:xfrm>
          <a:custGeom>
            <a:avLst/>
            <a:gdLst>
              <a:gd name="connsiteX0" fmla="*/ 0 w 1348581"/>
              <a:gd name="connsiteY0" fmla="*/ 0 h 1348581"/>
              <a:gd name="connsiteX1" fmla="*/ 1348581 w 1348581"/>
              <a:gd name="connsiteY1" fmla="*/ 0 h 1348581"/>
              <a:gd name="connsiteX2" fmla="*/ 1348581 w 1348581"/>
              <a:gd name="connsiteY2" fmla="*/ 1348581 h 1348581"/>
              <a:gd name="connsiteX3" fmla="*/ 0 w 1348581"/>
              <a:gd name="connsiteY3" fmla="*/ 1348581 h 134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81" h="1348581">
                <a:moveTo>
                  <a:pt x="0" y="0"/>
                </a:moveTo>
                <a:lnTo>
                  <a:pt x="1348581" y="0"/>
                </a:lnTo>
                <a:lnTo>
                  <a:pt x="1348581" y="1348581"/>
                </a:lnTo>
                <a:lnTo>
                  <a:pt x="0" y="134858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2024D936-45E8-1BA4-7C7E-4F4579CE088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939860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B2D3ED29-91BD-2E16-4C5F-ACD533F30EC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265570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9A1FF26B-FFF4-0A02-0D16-75298B4186F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591279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8247387A-792B-7B89-2677-66EED3E869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16989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B999008E-CB7A-4ECC-DFC8-F55D0CDF76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42698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96D070A-727D-D784-6DCE-638C9F49C7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568407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271A9DF5-8EAD-BD35-1696-D4EE9317FD6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94117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0BD1FAE5-DCC5-493B-89A7-6A7242AE44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19826" y="4268502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8" y="1181101"/>
            <a:ext cx="11036081" cy="56701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D63-B881-8AA6-4672-CA26AACC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3730428"/>
            <a:ext cx="2571749" cy="255289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B0C4A5-9C74-FEBE-55D1-1046EF03C7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7249" y="3730428"/>
            <a:ext cx="2571751" cy="255289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8" name="Picture Placeholder 67">
            <a:extLst>
              <a:ext uri="{FF2B5EF4-FFF2-40B4-BE49-F238E27FC236}">
                <a16:creationId xmlns:a16="http://schemas.microsoft.com/office/drawing/2014/main" id="{55E13576-9FA0-BBB7-1EFF-FC7DB85C6BA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939860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69" name="Picture Placeholder 68">
            <a:extLst>
              <a:ext uri="{FF2B5EF4-FFF2-40B4-BE49-F238E27FC236}">
                <a16:creationId xmlns:a16="http://schemas.microsoft.com/office/drawing/2014/main" id="{37CE6313-45F0-1A8B-0A5A-7C0E1C74371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65570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70" name="Picture Placeholder 69">
            <a:extLst>
              <a:ext uri="{FF2B5EF4-FFF2-40B4-BE49-F238E27FC236}">
                <a16:creationId xmlns:a16="http://schemas.microsoft.com/office/drawing/2014/main" id="{24F04A96-898C-D0CF-8A94-B2B8BC7C23C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91279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71" name="Picture Placeholder 70">
            <a:extLst>
              <a:ext uri="{FF2B5EF4-FFF2-40B4-BE49-F238E27FC236}">
                <a16:creationId xmlns:a16="http://schemas.microsoft.com/office/drawing/2014/main" id="{679E1F1A-049A-7EBE-F8A0-00B00BB2B24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916989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72" name="Picture Placeholder 71">
            <a:extLst>
              <a:ext uri="{FF2B5EF4-FFF2-40B4-BE49-F238E27FC236}">
                <a16:creationId xmlns:a16="http://schemas.microsoft.com/office/drawing/2014/main" id="{95F2E4F5-2721-8E66-AB98-91CF9B3CE4A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242698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73" name="Picture Placeholder 72">
            <a:extLst>
              <a:ext uri="{FF2B5EF4-FFF2-40B4-BE49-F238E27FC236}">
                <a16:creationId xmlns:a16="http://schemas.microsoft.com/office/drawing/2014/main" id="{E8C896B6-0092-90EB-0CEB-D39ED24A230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568407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74" name="Picture Placeholder 73">
            <a:extLst>
              <a:ext uri="{FF2B5EF4-FFF2-40B4-BE49-F238E27FC236}">
                <a16:creationId xmlns:a16="http://schemas.microsoft.com/office/drawing/2014/main" id="{07EE4396-6B31-36E9-7163-271179E3656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894117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1BABF4C4-C20E-F40A-78CC-FE3A72BB104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219826" y="3594210"/>
            <a:ext cx="674291" cy="674291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Graphic</a:t>
            </a:r>
          </a:p>
        </p:txBody>
      </p:sp>
    </p:spTree>
    <p:extLst>
      <p:ext uri="{BB962C8B-B14F-4D97-AF65-F5344CB8AC3E}">
        <p14:creationId xmlns:p14="http://schemas.microsoft.com/office/powerpoint/2010/main" val="659272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5063906" cy="120429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D63-B881-8AA6-4672-CA26AACC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5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B0C4A5-9C74-FEBE-55D1-1046EF03C7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042399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4073EAA-A20C-9B3E-C839-A7A4C1B5ED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4675" y="2824223"/>
            <a:ext cx="5054600" cy="3459101"/>
          </a:xfrm>
          <a:solidFill>
            <a:schemeClr val="bg2"/>
          </a:solidFill>
        </p:spPr>
        <p:txBody>
          <a:bodyPr tIns="360000"/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7118544-8CF0-781A-AC6B-95DE81FF5B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4675" y="1784350"/>
            <a:ext cx="5067300" cy="60104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pc="-20" baseline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5pPr>
            <a:lvl6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969856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1"/>
            <a:ext cx="4511455" cy="5763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D63-B881-8AA6-4672-CA26AACC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5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B0C4A5-9C74-FEBE-55D1-1046EF03C7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042399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4073EAA-A20C-9B3E-C839-A7A4C1B5ED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4675" y="1771651"/>
            <a:ext cx="4514849" cy="4514400"/>
          </a:xfrm>
          <a:solidFill>
            <a:schemeClr val="bg2"/>
          </a:solidFill>
        </p:spPr>
        <p:txBody>
          <a:bodyPr tIns="360000"/>
          <a:lstStyle>
            <a:lvl1pPr algn="ctr">
              <a:defRPr sz="1200"/>
            </a:lvl1pPr>
          </a:lstStyle>
          <a:p>
            <a:r>
              <a:rPr lang="en-US"/>
              <a:t>Click icon behind quote to add graphic</a:t>
            </a:r>
          </a:p>
        </p:txBody>
      </p:sp>
      <p:sp>
        <p:nvSpPr>
          <p:cNvPr id="9" name="Text Placeholder 40">
            <a:extLst>
              <a:ext uri="{FF2B5EF4-FFF2-40B4-BE49-F238E27FC236}">
                <a16:creationId xmlns:a16="http://schemas.microsoft.com/office/drawing/2014/main" id="{0D1636F6-D009-C01E-AE74-0AB77A0B129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19502" y="2566314"/>
            <a:ext cx="2343539" cy="2925074"/>
          </a:xfrm>
        </p:spPr>
        <p:txBody>
          <a:bodyPr anchor="ctr"/>
          <a:lstStyle>
            <a:lvl1pPr marL="4763" indent="-4763">
              <a:lnSpc>
                <a:spcPct val="95000"/>
              </a:lnSpc>
              <a:spcBef>
                <a:spcPts val="0"/>
              </a:spcBef>
              <a:buNone/>
              <a:tabLst/>
              <a:defRPr sz="1400" b="1" i="0">
                <a:solidFill>
                  <a:schemeClr val="bg1"/>
                </a:solidFill>
                <a:latin typeface="Outfit SemiBold" pitchFamily="2" charset="0"/>
              </a:defRPr>
            </a:lvl1pPr>
            <a:lvl2pPr marL="4763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2pPr>
            <a:lvl3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3pPr>
            <a:lvl4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4pPr>
            <a:lvl5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5pPr>
            <a:lvl6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6pPr>
            <a:lvl7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7pPr>
            <a:lvl8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8pPr>
            <a:lvl9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9pPr>
          </a:lstStyle>
          <a:p>
            <a:pPr lvl="0"/>
            <a:r>
              <a:rPr lang="en-GB"/>
              <a:t>Click to add quote</a:t>
            </a:r>
          </a:p>
          <a:p>
            <a:pPr lvl="1"/>
            <a:r>
              <a:rPr lang="en-GB"/>
              <a:t>Second level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24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4073EAA-A20C-9B3E-C839-A7A4C1B5ED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10710" y="1292225"/>
            <a:ext cx="5003440" cy="4991100"/>
          </a:xfrm>
          <a:solidFill>
            <a:schemeClr val="bg2"/>
          </a:solidFill>
        </p:spPr>
        <p:txBody>
          <a:bodyPr tIns="360000"/>
          <a:lstStyle>
            <a:lvl1pPr algn="ctr">
              <a:defRPr sz="1200"/>
            </a:lvl1pPr>
          </a:lstStyle>
          <a:p>
            <a:r>
              <a:rPr lang="en-US"/>
              <a:t>Click icon behind quote to add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5390931" cy="146879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D63-B881-8AA6-4672-CA26AACC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3427446"/>
            <a:ext cx="5394325" cy="28558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40">
            <a:extLst>
              <a:ext uri="{FF2B5EF4-FFF2-40B4-BE49-F238E27FC236}">
                <a16:creationId xmlns:a16="http://schemas.microsoft.com/office/drawing/2014/main" id="{0D1636F6-D009-C01E-AE74-0AB77A0B129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32700" y="2325238"/>
            <a:ext cx="3221912" cy="2925074"/>
          </a:xfrm>
        </p:spPr>
        <p:txBody>
          <a:bodyPr anchor="ctr"/>
          <a:lstStyle>
            <a:lvl1pPr marL="4763" indent="-4763">
              <a:lnSpc>
                <a:spcPct val="95000"/>
              </a:lnSpc>
              <a:spcBef>
                <a:spcPts val="0"/>
              </a:spcBef>
              <a:buNone/>
              <a:tabLst/>
              <a:defRPr sz="1400" b="1" i="0">
                <a:solidFill>
                  <a:schemeClr val="bg1"/>
                </a:solidFill>
                <a:latin typeface="Outfit SemiBold" pitchFamily="2" charset="0"/>
              </a:defRPr>
            </a:lvl1pPr>
            <a:lvl2pPr marL="4763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2pPr>
            <a:lvl3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3pPr>
            <a:lvl4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4pPr>
            <a:lvl5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5pPr>
            <a:lvl6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6pPr>
            <a:lvl7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7pPr>
            <a:lvl8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8pPr>
            <a:lvl9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9pPr>
          </a:lstStyle>
          <a:p>
            <a:pPr lvl="0"/>
            <a:r>
              <a:rPr lang="en-GB"/>
              <a:t>Click to add quote</a:t>
            </a:r>
          </a:p>
          <a:p>
            <a:pPr lvl="1"/>
            <a:r>
              <a:rPr lang="en-GB"/>
              <a:t>Second level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36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11035862" cy="419100"/>
          </a:xfrm>
        </p:spPr>
        <p:txBody>
          <a:bodyPr tIns="0" anchor="b"/>
          <a:lstStyle>
            <a:lvl1pPr>
              <a:defRPr sz="17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0108F4-D67A-91DA-81A2-03A4D34803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7249" y="1814170"/>
            <a:ext cx="2571751" cy="31932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2D136F-512A-917C-0CD6-5133AC945B4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1814170"/>
            <a:ext cx="2571749" cy="31932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2A7D31-8FD9-DE63-CADC-E37CD826027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045575" y="1814170"/>
            <a:ext cx="2571751" cy="31932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E95C436-1568-6314-9E73-CC7D1AB87B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4676" y="1814170"/>
            <a:ext cx="2571750" cy="1344386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5A9E9541-A75D-456E-C77E-6E25DA58118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2193" y="3376555"/>
            <a:ext cx="2571750" cy="1344386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6DD173E9-8B2F-96BD-C034-7E28A9166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1498" y="4938939"/>
            <a:ext cx="2571750" cy="1344386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78D3567-9E36-974A-58D5-2A3D55C0788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97249" y="5692775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BF66B401-7513-377B-1DB5-4FFD3D16A27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397249" y="5037559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24F9E866-CF32-1609-A8FB-FE2C291DA7D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615582" y="5692775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7611CF17-5A0D-3B18-F57C-5C52A77910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15582" y="5037559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249D8ECD-1ECE-F237-C459-DE192A12B0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219825" y="5692775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1D260D54-E603-378C-86CA-AC436E7EB88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19825" y="5037559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9701C287-6817-AFF8-64CD-DEB67C58AED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438158" y="5692775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31AC8205-C1DE-15A4-94FE-C4777F7353A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438158" y="5037559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F9C91871-FC88-B4B0-F359-506077726D1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042400" y="5692775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9A41708B-87E5-5D27-EC43-3CD93901F82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042400" y="5037559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5" name="Picture Placeholder 9">
            <a:extLst>
              <a:ext uri="{FF2B5EF4-FFF2-40B4-BE49-F238E27FC236}">
                <a16:creationId xmlns:a16="http://schemas.microsoft.com/office/drawing/2014/main" id="{DC808AE0-5CC1-C071-BB75-241E5FED9E8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260733" y="5692775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1E03CDB3-5EDF-B0CA-7E12-E89D6A9E9AB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0260733" y="5037559"/>
            <a:ext cx="1158875" cy="590549"/>
          </a:xfrm>
          <a:solidFill>
            <a:schemeClr val="bg2">
              <a:alpha val="25000"/>
            </a:schemeClr>
          </a:solidFill>
        </p:spPr>
        <p:txBody>
          <a:bodyPr tIns="72000"/>
          <a:lstStyle>
            <a:lvl1pPr algn="ctr">
              <a:defRPr sz="7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715488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2568355" cy="419100"/>
          </a:xfrm>
        </p:spPr>
        <p:txBody>
          <a:bodyPr tIns="0" anchor="b"/>
          <a:lstStyle>
            <a:lvl1pPr>
              <a:defRPr sz="17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0108F4-D67A-91DA-81A2-03A4D34803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7249" y="2705878"/>
            <a:ext cx="2571751" cy="35774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2D136F-512A-917C-0CD6-5133AC945B4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2705878"/>
            <a:ext cx="2571749" cy="35774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2A7D31-8FD9-DE63-CADC-E37CD826027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045575" y="2705878"/>
            <a:ext cx="2571751" cy="35774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49423BF-9565-4FBB-3C99-DCEC1C9970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97250" y="1181100"/>
            <a:ext cx="2571750" cy="1344386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AE2FAF9E-BB17-B1AA-1506-736D443C55C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9825" y="1181100"/>
            <a:ext cx="2571750" cy="1344386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07AA3A56-BE2D-8D2E-68C4-536422833A3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45575" y="1181100"/>
            <a:ext cx="2571750" cy="1344386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205E4B3-C639-8FAF-A73A-099D37133F6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97250" y="5243805"/>
            <a:ext cx="2571750" cy="1045028"/>
          </a:xfrm>
          <a:solidFill>
            <a:schemeClr val="bg2">
              <a:alpha val="25000"/>
            </a:schemeClr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5C52ABE-7A0D-175D-9481-E6D3C59C770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19825" y="5243805"/>
            <a:ext cx="2571750" cy="1045028"/>
          </a:xfrm>
          <a:solidFill>
            <a:schemeClr val="bg2">
              <a:alpha val="25000"/>
            </a:schemeClr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7D85F196-E75B-DB0D-5763-46DF00AB492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045575" y="5243805"/>
            <a:ext cx="2571750" cy="1045028"/>
          </a:xfrm>
          <a:solidFill>
            <a:schemeClr val="bg2">
              <a:alpha val="25000"/>
            </a:schemeClr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43308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11035862" cy="419100"/>
          </a:xfrm>
        </p:spPr>
        <p:txBody>
          <a:bodyPr tIns="0" anchor="b"/>
          <a:lstStyle>
            <a:lvl1pPr>
              <a:defRPr sz="17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2D136F-512A-917C-0CD6-5133AC945B4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2A7D31-8FD9-DE63-CADC-E37CD826027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045575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915D292-B5B6-E503-227E-0C54EA15B7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4676" y="1777999"/>
            <a:ext cx="1997074" cy="1244601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3668B8A-3D1B-8263-C99B-F73A28729E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675806" y="1777999"/>
            <a:ext cx="1997074" cy="1244601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2C4E4F1-02C9-F8E4-1067-68CA1144A10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4676" y="3111872"/>
            <a:ext cx="1997074" cy="1244601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1A1DFF1C-4B9C-9491-CA3E-B8E9DB34101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675806" y="3111872"/>
            <a:ext cx="1997074" cy="1244601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5F0805A-63F1-F149-2D38-9049782CE3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74676" y="4445744"/>
            <a:ext cx="1997074" cy="1244601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5D4DE5F5-9B6B-111B-1364-7530C8C958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675806" y="4445744"/>
            <a:ext cx="1997074" cy="1244601"/>
          </a:xfrm>
          <a:solidFill>
            <a:schemeClr val="bg2"/>
          </a:solidFill>
        </p:spPr>
        <p:txBody>
          <a:bodyPr tIns="144000"/>
          <a:lstStyle>
            <a:lvl1pPr algn="ctr">
              <a:defRPr sz="11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434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o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05ACD54-1DB5-243E-407D-0CA2D073968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03373" y="4571999"/>
            <a:ext cx="2288628" cy="2286001"/>
          </a:xfrm>
          <a:custGeom>
            <a:avLst/>
            <a:gdLst>
              <a:gd name="connsiteX0" fmla="*/ 0 w 2288628"/>
              <a:gd name="connsiteY0" fmla="*/ 0 h 2286001"/>
              <a:gd name="connsiteX1" fmla="*/ 2288628 w 2288628"/>
              <a:gd name="connsiteY1" fmla="*/ 0 h 2286001"/>
              <a:gd name="connsiteX2" fmla="*/ 2288628 w 2288628"/>
              <a:gd name="connsiteY2" fmla="*/ 2286001 h 2286001"/>
              <a:gd name="connsiteX3" fmla="*/ 0 w 2288628"/>
              <a:gd name="connsiteY3" fmla="*/ 2286001 h 228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6001">
                <a:moveTo>
                  <a:pt x="0" y="0"/>
                </a:moveTo>
                <a:lnTo>
                  <a:pt x="2288628" y="0"/>
                </a:lnTo>
                <a:lnTo>
                  <a:pt x="2288628" y="2286001"/>
                </a:lnTo>
                <a:lnTo>
                  <a:pt x="0" y="22860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176FF15E-D7D3-6069-2C3E-396393D70A9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14745" y="4572002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6D8BE07-4E9E-7053-E4BF-56E37A85BDC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03373" y="2286000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FBB6120-2F97-206E-9D84-6D6D81097E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14745" y="2286000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40BCBB9-078F-2191-F132-855F4312B0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903373" y="1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9770A17-64BF-48B7-2D6D-6CEAD52233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4745" y="2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CB3DB5-EBBE-6E06-2AFD-4F4E65FCE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5" y="1254125"/>
            <a:ext cx="6465395" cy="2631584"/>
          </a:xfrm>
        </p:spPr>
        <p:txBody>
          <a:bodyPr anchor="b"/>
          <a:lstStyle>
            <a:lvl1pPr algn="l">
              <a:lnSpc>
                <a:spcPct val="95000"/>
              </a:lnSpc>
              <a:defRPr sz="4600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31D69E-D281-0ED0-FCE2-0AFC1008EA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4075200"/>
            <a:ext cx="6465395" cy="1080000"/>
          </a:xfrm>
        </p:spPr>
        <p:txBody>
          <a:bodyPr/>
          <a:lstStyle>
            <a:lvl1pPr marL="0" indent="0" algn="l">
              <a:buNone/>
              <a:defRPr sz="1700" spc="-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7DCFE29-D7B5-1C0A-0F13-E6F970B64A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662" y="324237"/>
            <a:ext cx="1195988" cy="49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10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pok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FE5E095-DE50-FBF3-7571-5F6280D85D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32700" y="1766171"/>
            <a:ext cx="3981449" cy="4517154"/>
          </a:xfrm>
          <a:solidFill>
            <a:schemeClr val="bg2"/>
          </a:solidFill>
        </p:spPr>
        <p:txBody>
          <a:bodyPr tIns="360000"/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11035862" cy="419100"/>
          </a:xfrm>
        </p:spPr>
        <p:txBody>
          <a:bodyPr tIns="0" anchor="b"/>
          <a:lstStyle>
            <a:lvl1pPr>
              <a:defRPr sz="17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FE07A-8C6B-A57A-49A4-003AC6F86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14170"/>
            <a:ext cx="3981450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83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9518832" cy="98665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83261D-BDB4-FCF7-3809-F3248ECC9B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7850" y="2610561"/>
            <a:ext cx="9519051" cy="3695399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rgbClr val="744C99"/>
                </a:solidFill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accent1"/>
                </a:solidFill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accent2"/>
                </a:solidFill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accent3"/>
                </a:solidFill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accent4"/>
                </a:solidFill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accent5"/>
                </a:solidFill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accent6"/>
                </a:solidFill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rgbClr val="C8619D"/>
                </a:solidFill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tx1"/>
                </a:solidFill>
                <a:latin typeface="Outfit SemiBold" pitchFamily="2" charset="0"/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C07302-4169-AD7A-A00A-A55791E68071}"/>
              </a:ext>
            </a:extLst>
          </p:cNvPr>
          <p:cNvSpPr txBox="1"/>
          <p:nvPr userDrawn="1"/>
        </p:nvSpPr>
        <p:spPr>
          <a:xfrm>
            <a:off x="574675" y="0"/>
            <a:ext cx="11044238" cy="246221"/>
          </a:xfrm>
          <a:prstGeom prst="rect">
            <a:avLst/>
          </a:prstGeom>
          <a:noFill/>
        </p:spPr>
        <p:txBody>
          <a:bodyPr wrap="none" tIns="0" bIns="324000" rtlCol="0" anchor="b">
            <a:noAutofit/>
          </a:bodyPr>
          <a:lstStyle/>
          <a:p>
            <a:pPr algn="ctr"/>
            <a:r>
              <a:rPr lang="en-US" sz="1000"/>
              <a:t>To change the text colour, select the paragraph and press the Tab key. Press Shift + Tab together to cycle back through the colours. </a:t>
            </a:r>
          </a:p>
        </p:txBody>
      </p:sp>
    </p:spTree>
    <p:extLst>
      <p:ext uri="{BB962C8B-B14F-4D97-AF65-F5344CB8AC3E}">
        <p14:creationId xmlns:p14="http://schemas.microsoft.com/office/powerpoint/2010/main" val="2836986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9518832" cy="9866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A69952-F399-9A46-BE99-9FAE7A1160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83261D-BDB4-FCF7-3809-F3248ECC9B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7850" y="2610561"/>
            <a:ext cx="9519051" cy="3695399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3200" b="1" i="0" spc="-50" baseline="0">
                <a:solidFill>
                  <a:schemeClr val="bg1"/>
                </a:solidFill>
                <a:latin typeface="Outfit SemiBold" pitchFamily="2" charset="0"/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5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DBB3BBB-6C9A-4908-E964-ACAFE91707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662" y="324237"/>
            <a:ext cx="1195988" cy="49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59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1100"/>
            <a:ext cx="6096000" cy="5676900"/>
          </a:xfrm>
          <a:solidFill>
            <a:srgbClr val="744C99"/>
          </a:solidFill>
        </p:spPr>
        <p:txBody>
          <a:bodyPr lIns="576000" tIns="0" rIns="720000" anchor="ctr"/>
          <a:lstStyle>
            <a:lvl1pPr marL="136525" indent="-136525">
              <a:lnSpc>
                <a:spcPct val="100000"/>
              </a:lnSpc>
              <a:tabLst/>
              <a:defRPr sz="2400" b="1" i="0" spc="0" baseline="0">
                <a:solidFill>
                  <a:schemeClr val="bg1"/>
                </a:solidFill>
                <a:latin typeface="Outfit SemiBold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E5B6B98-664A-C988-725A-C7A89C503F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181100"/>
            <a:ext cx="6096000" cy="5676900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</p:spTree>
    <p:extLst>
      <p:ext uri="{BB962C8B-B14F-4D97-AF65-F5344CB8AC3E}">
        <p14:creationId xmlns:p14="http://schemas.microsoft.com/office/powerpoint/2010/main" val="202920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A69952-F399-9A46-BE99-9FAE7A1160D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A6CF423-24C6-5A93-1149-E962342424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662" y="324237"/>
            <a:ext cx="1195988" cy="49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325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assad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1730450-CC51-1EF0-7DC0-BEE9307B06F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73087" y="1845351"/>
            <a:ext cx="4447487" cy="4437973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behind quote to add graphic 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C418405C-F440-9D76-0D29-200C31F7C72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0464581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E33020A5-148D-E4C1-2A24-2BEDF4AEFC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051731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04B85975-D964-C197-B3DD-C95F3AFC2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38882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240A85C-C438-2329-19C6-3A189F605A5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64581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1F2D6FB-7CE6-2290-E3BE-8C8D782C1A3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51731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B81243E7-E24A-6D46-B4F2-662BF1CB03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638882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E293CFB-C86D-01E7-BAF9-2125184F15B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26033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11035862" cy="6025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A1C7F-C188-4898-CDBF-B555103152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1731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3B4FD75-A59A-2925-C79C-3D8E4563EF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64581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25183F9-D19A-638D-5000-EE6483A72D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38882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3AB47CED-CC2E-AF71-2364-1AC6F77B26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6033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0EEDFA2F-9398-DF65-52BF-26FC80B506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51731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4038E30A-6898-BB5F-08BB-896FC72B8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64581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9C9AEA5-927B-B492-5DB5-B1964A96D4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38882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EF9C9C6-C335-C6A6-DB1B-5A5421D673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26033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3F72E6AF-7712-2820-690B-69725F25BC2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26033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471236D0-4E3D-4392-DF65-666FCADDB91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19502" y="2601800"/>
            <a:ext cx="2343539" cy="2925074"/>
          </a:xfrm>
        </p:spPr>
        <p:txBody>
          <a:bodyPr anchor="ctr"/>
          <a:lstStyle>
            <a:lvl1pPr marL="90488" indent="-90488">
              <a:lnSpc>
                <a:spcPct val="95000"/>
              </a:lnSpc>
              <a:spcBef>
                <a:spcPts val="0"/>
              </a:spcBef>
              <a:buNone/>
              <a:tabLst/>
              <a:defRPr sz="1400" b="1" i="0">
                <a:solidFill>
                  <a:schemeClr val="bg1"/>
                </a:solidFill>
                <a:latin typeface="Outfit SemiBold" pitchFamily="2" charset="0"/>
              </a:defRPr>
            </a:lvl1pPr>
            <a:lvl2pPr marL="90488" indent="0">
              <a:lnSpc>
                <a:spcPct val="95000"/>
              </a:lnSpc>
              <a:spcBef>
                <a:spcPts val="600"/>
              </a:spcBef>
              <a:buNone/>
              <a:tabLst/>
              <a:defRPr sz="1400">
                <a:solidFill>
                  <a:schemeClr val="bg1"/>
                </a:solidFill>
              </a:defRPr>
            </a:lvl2pPr>
            <a:lvl3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3pPr>
            <a:lvl4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4pPr>
            <a:lvl5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5pPr>
            <a:lvl6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6pPr>
            <a:lvl7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7pPr>
            <a:lvl8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8pPr>
            <a:lvl9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9pPr>
          </a:lstStyle>
          <a:p>
            <a:pPr lvl="0"/>
            <a:r>
              <a:rPr lang="en-GB"/>
              <a:t>Click to add quote</a:t>
            </a:r>
          </a:p>
          <a:p>
            <a:pPr lvl="1"/>
            <a:r>
              <a:rPr lang="en-GB"/>
              <a:t>Second level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099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E293CFB-C86D-01E7-BAF9-2125184F15B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12813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727877"/>
            <a:ext cx="2294527" cy="251960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0">
            <a:extLst>
              <a:ext uri="{FF2B5EF4-FFF2-40B4-BE49-F238E27FC236}">
                <a16:creationId xmlns:a16="http://schemas.microsoft.com/office/drawing/2014/main" id="{3F5B5ED1-E3D2-0669-704B-B32F4A0914A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03807" y="1845351"/>
            <a:ext cx="1409007" cy="1315799"/>
          </a:xfrm>
          <a:solidFill>
            <a:schemeClr val="accent2"/>
          </a:solidFill>
        </p:spPr>
        <p:txBody>
          <a:bodyPr lIns="118800" tIns="118800" rIns="108000" anchor="t"/>
          <a:lstStyle>
            <a:lvl1pPr marL="0" indent="-90488">
              <a:lnSpc>
                <a:spcPct val="100000"/>
              </a:lnSpc>
              <a:spcBef>
                <a:spcPts val="0"/>
              </a:spcBef>
              <a:buNone/>
              <a:tabLst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11" name="Text Placeholder 40">
            <a:extLst>
              <a:ext uri="{FF2B5EF4-FFF2-40B4-BE49-F238E27FC236}">
                <a16:creationId xmlns:a16="http://schemas.microsoft.com/office/drawing/2014/main" id="{1460AC7D-530F-BACE-A548-C097A2E1BB7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29839" y="1845351"/>
            <a:ext cx="1409007" cy="1315799"/>
          </a:xfrm>
          <a:solidFill>
            <a:schemeClr val="accent2"/>
          </a:solidFill>
        </p:spPr>
        <p:txBody>
          <a:bodyPr lIns="118800" tIns="118800" rIns="108000" anchor="t"/>
          <a:lstStyle>
            <a:lvl1pPr marL="0" indent="-90488">
              <a:lnSpc>
                <a:spcPct val="100000"/>
              </a:lnSpc>
              <a:spcBef>
                <a:spcPts val="0"/>
              </a:spcBef>
              <a:buNone/>
              <a:tabLst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15" name="Text Placeholder 40">
            <a:extLst>
              <a:ext uri="{FF2B5EF4-FFF2-40B4-BE49-F238E27FC236}">
                <a16:creationId xmlns:a16="http://schemas.microsoft.com/office/drawing/2014/main" id="{3B27D5B9-2062-E0A1-F9E0-FF9ADCC126B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060557" y="1845351"/>
            <a:ext cx="1409007" cy="1315799"/>
          </a:xfrm>
          <a:solidFill>
            <a:schemeClr val="accent2"/>
          </a:solidFill>
        </p:spPr>
        <p:txBody>
          <a:bodyPr lIns="118800" tIns="118800" rIns="108000" anchor="t"/>
          <a:lstStyle>
            <a:lvl1pPr marL="0" indent="-90488">
              <a:lnSpc>
                <a:spcPct val="100000"/>
              </a:lnSpc>
              <a:spcBef>
                <a:spcPts val="0"/>
              </a:spcBef>
              <a:buNone/>
              <a:tabLst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72545CB-EDB2-00B9-776E-6772750EAEB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64581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AB4CDA9-24AA-7696-2E29-7CADDE65C1C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638882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21" name="Picture Placeholder 23">
            <a:extLst>
              <a:ext uri="{FF2B5EF4-FFF2-40B4-BE49-F238E27FC236}">
                <a16:creationId xmlns:a16="http://schemas.microsoft.com/office/drawing/2014/main" id="{9CC47599-51D7-E4DA-2507-FA9A568569A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4812813" y="4242296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01F4A00D-4F55-3284-AA55-2B47B2C6F2F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03807" y="4242296"/>
            <a:ext cx="1409007" cy="1315799"/>
          </a:xfrm>
          <a:solidFill>
            <a:schemeClr val="accent2"/>
          </a:solidFill>
        </p:spPr>
        <p:txBody>
          <a:bodyPr lIns="118800" tIns="118800" rIns="108000" anchor="t"/>
          <a:lstStyle>
            <a:lvl1pPr marL="0" indent="-90488">
              <a:lnSpc>
                <a:spcPct val="100000"/>
              </a:lnSpc>
              <a:spcBef>
                <a:spcPts val="0"/>
              </a:spcBef>
              <a:buNone/>
              <a:tabLst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5" name="Text Placeholder 40">
            <a:extLst>
              <a:ext uri="{FF2B5EF4-FFF2-40B4-BE49-F238E27FC236}">
                <a16:creationId xmlns:a16="http://schemas.microsoft.com/office/drawing/2014/main" id="{0543C863-14C2-3D29-AF75-7EC7360A9DC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29839" y="4242296"/>
            <a:ext cx="1409007" cy="1315799"/>
          </a:xfrm>
          <a:solidFill>
            <a:schemeClr val="accent2"/>
          </a:solidFill>
        </p:spPr>
        <p:txBody>
          <a:bodyPr lIns="118800" tIns="118800" rIns="108000" anchor="t"/>
          <a:lstStyle>
            <a:lvl1pPr marL="0" indent="-90488">
              <a:lnSpc>
                <a:spcPct val="100000"/>
              </a:lnSpc>
              <a:spcBef>
                <a:spcPts val="0"/>
              </a:spcBef>
              <a:buNone/>
              <a:tabLst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7" name="Text Placeholder 40">
            <a:extLst>
              <a:ext uri="{FF2B5EF4-FFF2-40B4-BE49-F238E27FC236}">
                <a16:creationId xmlns:a16="http://schemas.microsoft.com/office/drawing/2014/main" id="{E1D0B4AB-FB07-2C33-77BC-FF6FBCDBC31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60557" y="4242296"/>
            <a:ext cx="1409007" cy="1315799"/>
          </a:xfrm>
          <a:solidFill>
            <a:schemeClr val="accent2"/>
          </a:solidFill>
        </p:spPr>
        <p:txBody>
          <a:bodyPr lIns="118800" tIns="118800" rIns="108000" anchor="t"/>
          <a:lstStyle>
            <a:lvl1pPr marL="0" indent="-90488">
              <a:lnSpc>
                <a:spcPct val="100000"/>
              </a:lnSpc>
              <a:spcBef>
                <a:spcPts val="0"/>
              </a:spcBef>
              <a:buNone/>
              <a:tabLst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100"/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E6D1F6B-F013-F685-3BC6-1CE3BE0466A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464581" y="4242296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DA1E59CE-6210-2BC9-EDFE-9902BA2027A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638882" y="4242296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</p:spTree>
    <p:extLst>
      <p:ext uri="{BB962C8B-B14F-4D97-AF65-F5344CB8AC3E}">
        <p14:creationId xmlns:p14="http://schemas.microsoft.com/office/powerpoint/2010/main" val="2306811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ustee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F37E-479B-59A1-95C9-3E3EF14D9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727877"/>
            <a:ext cx="2294527" cy="251960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58339-9176-5A87-0E9B-0AC213C1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0C3F1-194E-7F63-2F7C-1D1D2F5D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4A4452-95B0-9C8B-D32F-277111DA8BB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0464581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ECDBE86-7827-2CBD-6F91-05745E15EF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051731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517C83-674F-E766-BE51-9CB542E64C1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38882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3F4AC81-8FC8-C5CF-2189-9E1B59CACC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64581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8B296E4-4D0F-AC9D-F1BE-BF4B02EF88D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51731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4D16BE1-9C4C-50C4-5AB6-B6E266A9B60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638882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7CCDC2C-A09C-493D-C11E-79C4027E8A0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26033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7F12990-CBE9-8BBC-C205-9F5C5C8FB3F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26033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A5DC9200-A0DA-363A-B0F7-0942AE203F5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815731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F87283B5-9C5C-9F71-3760-6116E8E902A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815731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D0C27AF6-5DD1-C8FB-AD0E-04B49513BD8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402882" y="18453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57738597-B50D-3DBB-046C-5E70DFE2B8D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402882" y="4227751"/>
            <a:ext cx="1149350" cy="1315799"/>
          </a:xfrm>
          <a:custGeom>
            <a:avLst/>
            <a:gdLst>
              <a:gd name="connsiteX0" fmla="*/ 0 w 1149350"/>
              <a:gd name="connsiteY0" fmla="*/ 0 h 1315799"/>
              <a:gd name="connsiteX1" fmla="*/ 1149350 w 1149350"/>
              <a:gd name="connsiteY1" fmla="*/ 0 h 1315799"/>
              <a:gd name="connsiteX2" fmla="*/ 1149350 w 1149350"/>
              <a:gd name="connsiteY2" fmla="*/ 1315799 h 1315799"/>
              <a:gd name="connsiteX3" fmla="*/ 0 w 1149350"/>
              <a:gd name="connsiteY3" fmla="*/ 1315799 h 131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9350" h="1315799">
                <a:moveTo>
                  <a:pt x="0" y="0"/>
                </a:moveTo>
                <a:lnTo>
                  <a:pt x="1149350" y="0"/>
                </a:lnTo>
                <a:lnTo>
                  <a:pt x="1149350" y="1315799"/>
                </a:lnTo>
                <a:lnTo>
                  <a:pt x="0" y="13157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tIns="144000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photograph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CDF21306-A542-5047-7AE0-4B6113BC54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02882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C3AB9644-5EB8-B1C4-5906-AC67889267D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815731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CDA80CAD-BB60-C9DA-4D9C-FBC7A22160D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26033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2EB4DEA3-72FE-2E2E-2D0E-564BAD75E1D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638882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36C09109-1B8A-ED01-B11A-FDDD3F773C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051731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DDEF9CE-981C-4867-096E-0602666028E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464581" y="32983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940C9F4-EB3C-46D3-E593-6F23E7A9C1A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402882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1BDAF791-3912-FF11-86E1-BF4786088D5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815731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022839A1-628A-509E-0A94-8D9E7284C76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226033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98DDED95-14AE-8DBD-36E4-C34195BB818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638882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53" name="Text Placeholder 7">
            <a:extLst>
              <a:ext uri="{FF2B5EF4-FFF2-40B4-BE49-F238E27FC236}">
                <a16:creationId xmlns:a16="http://schemas.microsoft.com/office/drawing/2014/main" id="{891A1E62-D212-1BC6-2424-B4BE617FB71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051731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  <p:sp>
        <p:nvSpPr>
          <p:cNvPr id="54" name="Text Placeholder 7">
            <a:extLst>
              <a:ext uri="{FF2B5EF4-FFF2-40B4-BE49-F238E27FC236}">
                <a16:creationId xmlns:a16="http://schemas.microsoft.com/office/drawing/2014/main" id="{42B963B9-D7C4-553B-B37F-5F7C3C467AD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464581" y="5680758"/>
            <a:ext cx="1149350" cy="602567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100" b="1" i="0"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100" b="0" i="0">
                <a:latin typeface="+mn-lt"/>
              </a:defRPr>
            </a:lvl9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32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53405-14DC-3C50-7DCB-735B13F45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3F141-1031-8C30-9932-A402FE51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30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05ACD54-1DB5-243E-407D-0CA2D073968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03373" y="4571999"/>
            <a:ext cx="2288628" cy="2286001"/>
          </a:xfrm>
          <a:custGeom>
            <a:avLst/>
            <a:gdLst>
              <a:gd name="connsiteX0" fmla="*/ 0 w 2288628"/>
              <a:gd name="connsiteY0" fmla="*/ 0 h 2286001"/>
              <a:gd name="connsiteX1" fmla="*/ 2288628 w 2288628"/>
              <a:gd name="connsiteY1" fmla="*/ 0 h 2286001"/>
              <a:gd name="connsiteX2" fmla="*/ 2288628 w 2288628"/>
              <a:gd name="connsiteY2" fmla="*/ 2286001 h 2286001"/>
              <a:gd name="connsiteX3" fmla="*/ 0 w 2288628"/>
              <a:gd name="connsiteY3" fmla="*/ 2286001 h 228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6001">
                <a:moveTo>
                  <a:pt x="0" y="0"/>
                </a:moveTo>
                <a:lnTo>
                  <a:pt x="2288628" y="0"/>
                </a:lnTo>
                <a:lnTo>
                  <a:pt x="2288628" y="2286001"/>
                </a:lnTo>
                <a:lnTo>
                  <a:pt x="0" y="22860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176FF15E-D7D3-6069-2C3E-396393D70A9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14745" y="4572002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6D8BE07-4E9E-7053-E4BF-56E37A85BDC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03373" y="2286000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FBB6120-2F97-206E-9D84-6D6D81097E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14745" y="2286000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40BCBB9-078F-2191-F132-855F4312B0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903373" y="1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9770A17-64BF-48B7-2D6D-6CEAD52233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4745" y="2"/>
            <a:ext cx="2288628" cy="2285999"/>
          </a:xfrm>
          <a:custGeom>
            <a:avLst/>
            <a:gdLst>
              <a:gd name="connsiteX0" fmla="*/ 0 w 2288628"/>
              <a:gd name="connsiteY0" fmla="*/ 0 h 2285999"/>
              <a:gd name="connsiteX1" fmla="*/ 2288628 w 2288628"/>
              <a:gd name="connsiteY1" fmla="*/ 0 h 2285999"/>
              <a:gd name="connsiteX2" fmla="*/ 2288628 w 2288628"/>
              <a:gd name="connsiteY2" fmla="*/ 2285999 h 2285999"/>
              <a:gd name="connsiteX3" fmla="*/ 0 w 2288628"/>
              <a:gd name="connsiteY3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8628" h="2285999">
                <a:moveTo>
                  <a:pt x="0" y="0"/>
                </a:moveTo>
                <a:lnTo>
                  <a:pt x="2288628" y="0"/>
                </a:lnTo>
                <a:lnTo>
                  <a:pt x="2288628" y="2285999"/>
                </a:lnTo>
                <a:lnTo>
                  <a:pt x="0" y="2285999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graphic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7DCFE29-D7B5-1C0A-0F13-E6F970B64A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662" y="324237"/>
            <a:ext cx="1195988" cy="495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00471C-1AF2-040C-0373-67779545E895}"/>
              </a:ext>
            </a:extLst>
          </p:cNvPr>
          <p:cNvSpPr txBox="1"/>
          <p:nvPr userDrawn="1"/>
        </p:nvSpPr>
        <p:spPr>
          <a:xfrm>
            <a:off x="574675" y="5278350"/>
            <a:ext cx="19797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  <a:latin typeface="+mj-lt"/>
              </a:rPr>
              <a:t>www.accesssport.org.uk</a:t>
            </a:r>
            <a:endParaRPr lang="en-US" sz="1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440E5-5C7B-619D-D45C-80EA07EE8EBE}"/>
              </a:ext>
            </a:extLst>
          </p:cNvPr>
          <p:cNvSpPr txBox="1"/>
          <p:nvPr userDrawn="1"/>
        </p:nvSpPr>
        <p:spPr>
          <a:xfrm>
            <a:off x="574675" y="6164980"/>
            <a:ext cx="1619033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spc="-20" baseline="0">
                <a:solidFill>
                  <a:schemeClr val="bg1"/>
                </a:solidFill>
              </a:rPr>
              <a:t>Registered charity no. 1156819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482993-5D51-63E6-8E9C-61E286E39AFF}"/>
              </a:ext>
            </a:extLst>
          </p:cNvPr>
          <p:cNvSpPr txBox="1"/>
          <p:nvPr userDrawn="1"/>
        </p:nvSpPr>
        <p:spPr>
          <a:xfrm>
            <a:off x="574675" y="5566937"/>
            <a:ext cx="2352675" cy="3904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spc="-20" baseline="0">
                <a:solidFill>
                  <a:schemeClr val="bg1"/>
                </a:solidFill>
              </a:rPr>
              <a:t>Access Sport CIO, 3 Durham Yard, </a:t>
            </a:r>
            <a:r>
              <a:rPr lang="en-US" sz="1100" spc="-20" baseline="0" err="1">
                <a:solidFill>
                  <a:schemeClr val="bg1"/>
                </a:solidFill>
              </a:rPr>
              <a:t>Teesdale</a:t>
            </a:r>
            <a:r>
              <a:rPr lang="en-US" sz="1100" spc="-20" baseline="0">
                <a:solidFill>
                  <a:schemeClr val="bg1"/>
                </a:solidFill>
              </a:rPr>
              <a:t> Street, London, E2 6QF</a:t>
            </a:r>
          </a:p>
        </p:txBody>
      </p:sp>
      <p:sp>
        <p:nvSpPr>
          <p:cNvPr id="11" name="Rectangle 10">
            <a:hlinkClick r:id="rId4"/>
            <a:extLst>
              <a:ext uri="{FF2B5EF4-FFF2-40B4-BE49-F238E27FC236}">
                <a16:creationId xmlns:a16="http://schemas.microsoft.com/office/drawing/2014/main" id="{CBF4E038-9144-565B-1B84-44C1B1DEF238}"/>
              </a:ext>
            </a:extLst>
          </p:cNvPr>
          <p:cNvSpPr/>
          <p:nvPr userDrawn="1"/>
        </p:nvSpPr>
        <p:spPr>
          <a:xfrm>
            <a:off x="574676" y="5283134"/>
            <a:ext cx="2019300" cy="215444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0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8" y="1181101"/>
            <a:ext cx="11036081" cy="56701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D63-B881-8AA6-4672-CA26AACC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B0C4A5-9C74-FEBE-55D1-1046EF03C7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7249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5A36203-A840-8892-B1D0-B751645F74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49097B-EE2D-750A-D816-7744100E035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045575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43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8" y="1181101"/>
            <a:ext cx="11036081" cy="56701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D63-B881-8AA6-4672-CA26AACC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814170"/>
            <a:ext cx="5394325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5A36203-A840-8892-B1D0-B751645F74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1814170"/>
            <a:ext cx="5391148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43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068" y="1181101"/>
            <a:ext cx="11036081" cy="2520042"/>
          </a:xfrm>
        </p:spPr>
        <p:txBody>
          <a:bodyPr tIns="251999"/>
          <a:lstStyle>
            <a:lvl1pPr>
              <a:lnSpc>
                <a:spcPct val="85000"/>
              </a:lnSpc>
              <a:defRPr sz="8000" b="1" i="0" spc="-280" baseline="0"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7D63-B881-8AA6-4672-CA26AACC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3757127"/>
            <a:ext cx="2571749" cy="25261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B0C4A5-9C74-FEBE-55D1-1046EF03C7A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7249" y="3757127"/>
            <a:ext cx="2571751" cy="25261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5A36203-A840-8892-B1D0-B751645F74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3757127"/>
            <a:ext cx="2571749" cy="25261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49097B-EE2D-750A-D816-7744100E035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045575" y="3757127"/>
            <a:ext cx="2571751" cy="25261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01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4073EAA-A20C-9B3E-C839-A7A4C1B5ED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4674" y="2776925"/>
            <a:ext cx="3505913" cy="3506400"/>
          </a:xfrm>
          <a:solidFill>
            <a:schemeClr val="bg2"/>
          </a:solidFill>
        </p:spPr>
        <p:txBody>
          <a:bodyPr tIns="360000"/>
          <a:lstStyle>
            <a:lvl1pPr algn="ctr">
              <a:defRPr sz="1200"/>
            </a:lvl1pPr>
          </a:lstStyle>
          <a:p>
            <a:r>
              <a:rPr lang="en-US"/>
              <a:t>Click icon behind text to add graphic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5063906" cy="120429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7118544-8CF0-781A-AC6B-95DE81FF5B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4675" y="1784350"/>
            <a:ext cx="5067300" cy="60104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pc="-20" baseline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5pPr>
            <a:lvl6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6pPr>
            <a:lvl7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7pPr>
            <a:lvl8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/>
              <a:t>Subheading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BE70822C-CBD4-8D33-F7CA-61A9DF24DF0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41456" y="2776925"/>
            <a:ext cx="3505913" cy="3506400"/>
          </a:xfrm>
          <a:solidFill>
            <a:schemeClr val="bg2"/>
          </a:solidFill>
        </p:spPr>
        <p:txBody>
          <a:bodyPr tIns="360000"/>
          <a:lstStyle>
            <a:lvl1pPr algn="ctr">
              <a:defRPr sz="1200"/>
            </a:lvl1pPr>
          </a:lstStyle>
          <a:p>
            <a:r>
              <a:rPr lang="en-US"/>
              <a:t>Click icon behind text to add graphic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644BA4B-E7E3-F075-E72E-B609B39A7C0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08237" y="2776925"/>
            <a:ext cx="3505913" cy="3506400"/>
          </a:xfrm>
          <a:solidFill>
            <a:schemeClr val="bg2"/>
          </a:solidFill>
        </p:spPr>
        <p:txBody>
          <a:bodyPr tIns="360000"/>
          <a:lstStyle>
            <a:lvl1pPr algn="ctr">
              <a:defRPr sz="1200"/>
            </a:lvl1pPr>
          </a:lstStyle>
          <a:p>
            <a:r>
              <a:rPr lang="en-US"/>
              <a:t>Click icon behind text to add graphic</a:t>
            </a:r>
          </a:p>
        </p:txBody>
      </p:sp>
      <p:sp>
        <p:nvSpPr>
          <p:cNvPr id="13" name="Text Placeholder 40">
            <a:extLst>
              <a:ext uri="{FF2B5EF4-FFF2-40B4-BE49-F238E27FC236}">
                <a16:creationId xmlns:a16="http://schemas.microsoft.com/office/drawing/2014/main" id="{2AAD519C-DAB9-236D-3A74-510AAC4864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68016" y="4223118"/>
            <a:ext cx="2208246" cy="614014"/>
          </a:xfrm>
        </p:spPr>
        <p:txBody>
          <a:bodyPr wrap="square" anchor="ctr">
            <a:spAutoFit/>
          </a:bodyPr>
          <a:lstStyle>
            <a:lvl1pPr marL="0" indent="-4763">
              <a:lnSpc>
                <a:spcPct val="95000"/>
              </a:lnSpc>
              <a:spcBef>
                <a:spcPts val="0"/>
              </a:spcBef>
              <a:buNone/>
              <a:tabLst/>
              <a:defRPr sz="1400" b="1" i="0">
                <a:solidFill>
                  <a:schemeClr val="bg1"/>
                </a:solidFill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2pPr>
            <a:lvl3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3pPr>
            <a:lvl4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4pPr>
            <a:lvl5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5pPr>
            <a:lvl6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6pPr>
            <a:lvl7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7pPr>
            <a:lvl8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8pPr>
            <a:lvl9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9pPr>
          </a:lstStyle>
          <a:p>
            <a:pPr lvl="0"/>
            <a:r>
              <a:rPr lang="en-GB"/>
              <a:t>Click to add quote</a:t>
            </a:r>
          </a:p>
          <a:p>
            <a:pPr lvl="1"/>
            <a:r>
              <a:rPr lang="en-GB"/>
              <a:t>Second level</a:t>
            </a:r>
          </a:p>
          <a:p>
            <a:pPr lvl="2"/>
            <a:endParaRPr lang="en-US"/>
          </a:p>
        </p:txBody>
      </p:sp>
      <p:sp>
        <p:nvSpPr>
          <p:cNvPr id="18" name="Text Placeholder 40">
            <a:extLst>
              <a:ext uri="{FF2B5EF4-FFF2-40B4-BE49-F238E27FC236}">
                <a16:creationId xmlns:a16="http://schemas.microsoft.com/office/drawing/2014/main" id="{5038579E-810D-E619-A623-E220A09D2A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34799" y="4223118"/>
            <a:ext cx="2208246" cy="614014"/>
          </a:xfrm>
        </p:spPr>
        <p:txBody>
          <a:bodyPr wrap="square" anchor="ctr">
            <a:spAutoFit/>
          </a:bodyPr>
          <a:lstStyle>
            <a:lvl1pPr marL="0" indent="-4763">
              <a:lnSpc>
                <a:spcPct val="95000"/>
              </a:lnSpc>
              <a:spcBef>
                <a:spcPts val="0"/>
              </a:spcBef>
              <a:buNone/>
              <a:tabLst/>
              <a:defRPr sz="1400" b="1" i="0">
                <a:solidFill>
                  <a:schemeClr val="bg1"/>
                </a:solidFill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2pPr>
            <a:lvl3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3pPr>
            <a:lvl4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4pPr>
            <a:lvl5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5pPr>
            <a:lvl6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6pPr>
            <a:lvl7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7pPr>
            <a:lvl8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8pPr>
            <a:lvl9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9pPr>
          </a:lstStyle>
          <a:p>
            <a:pPr lvl="0"/>
            <a:r>
              <a:rPr lang="en-GB"/>
              <a:t>Click to add quote</a:t>
            </a:r>
          </a:p>
          <a:p>
            <a:pPr lvl="1"/>
            <a:r>
              <a:rPr lang="en-GB"/>
              <a:t>Second level</a:t>
            </a:r>
          </a:p>
          <a:p>
            <a:pPr lvl="2"/>
            <a:endParaRPr lang="en-US"/>
          </a:p>
        </p:txBody>
      </p:sp>
      <p:sp>
        <p:nvSpPr>
          <p:cNvPr id="19" name="Text Placeholder 40">
            <a:extLst>
              <a:ext uri="{FF2B5EF4-FFF2-40B4-BE49-F238E27FC236}">
                <a16:creationId xmlns:a16="http://schemas.microsoft.com/office/drawing/2014/main" id="{9956C1D9-C7FC-6B40-5733-64AE0F385A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01580" y="4223118"/>
            <a:ext cx="2208246" cy="614014"/>
          </a:xfrm>
        </p:spPr>
        <p:txBody>
          <a:bodyPr wrap="square" anchor="ctr">
            <a:spAutoFit/>
          </a:bodyPr>
          <a:lstStyle>
            <a:lvl1pPr marL="0" indent="-4763">
              <a:lnSpc>
                <a:spcPct val="95000"/>
              </a:lnSpc>
              <a:spcBef>
                <a:spcPts val="0"/>
              </a:spcBef>
              <a:buNone/>
              <a:tabLst/>
              <a:defRPr sz="1400" b="1" i="0">
                <a:solidFill>
                  <a:schemeClr val="bg1"/>
                </a:solidFill>
                <a:latin typeface="Outfit SemiBold" pitchFamily="2" charset="0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2pPr>
            <a:lvl3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>
                <a:solidFill>
                  <a:schemeClr val="bg1"/>
                </a:solidFill>
              </a:defRPr>
            </a:lvl3pPr>
            <a:lvl4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4pPr>
            <a:lvl5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5pPr>
            <a:lvl6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6pPr>
            <a:lvl7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7pPr>
            <a:lvl8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8pPr>
            <a:lvl9pPr marL="90488" indent="0">
              <a:lnSpc>
                <a:spcPct val="95000"/>
              </a:lnSpc>
              <a:spcBef>
                <a:spcPts val="0"/>
              </a:spcBef>
              <a:buNone/>
              <a:tabLst/>
              <a:defRPr sz="1400"/>
            </a:lvl9pPr>
          </a:lstStyle>
          <a:p>
            <a:pPr lvl="0"/>
            <a:r>
              <a:rPr lang="en-GB"/>
              <a:t>Click to add quote</a:t>
            </a:r>
          </a:p>
          <a:p>
            <a:pPr lvl="1"/>
            <a:r>
              <a:rPr lang="en-GB"/>
              <a:t>Second level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994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art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229D-A4E3-E972-93A4-64F3C0BF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8" y="1181101"/>
            <a:ext cx="11036081" cy="56701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0C991-F02C-3C2B-2885-C0AF42A99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45575" y="479644"/>
            <a:ext cx="2213632" cy="212506"/>
          </a:xfrm>
        </p:spPr>
        <p:txBody>
          <a:bodyPr/>
          <a:lstStyle/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92D3E-E4D4-E84C-3A92-EFADF2824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5A36203-A840-8892-B1D0-B751645F74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23001" y="1814170"/>
            <a:ext cx="2571749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49097B-EE2D-750A-D816-7744100E035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045575" y="1814170"/>
            <a:ext cx="2571751" cy="44691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F842FAB-FC10-79BA-3849-AD9AAA86056B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74675" y="5491325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9B807C9-ED59-001C-5212-61A4BABF3184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950775" y="5491325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87C5067-A6D5-0AF8-88C2-AD0F7D32238D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326875" y="5491325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EE1E1A-88DF-9D9E-88C9-253BB1F62D75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702976" y="5491325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5133A11-F5D3-010F-0328-F93E4240B41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74675" y="457381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DE4D051-3C5A-539F-1989-8BA14708650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950775" y="457381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0D179D4-F746-78C8-FED8-611BC99EAD48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3326875" y="457381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AEE877D-FF12-CF3D-AFE0-F1309456BC20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4702976" y="457381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61010E9-F8DF-E30A-EE88-0FB19005A8B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74675" y="365630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C5A7C26-E705-E72F-7A41-FE524E11D389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950775" y="365630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C076704-77F8-517F-B0BE-A5B3F82E870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3326875" y="365630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0A9BD66D-9D7D-EA5C-0118-AEA7EF8BD3E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702976" y="365630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CD0B565-A99A-E1BC-DFD0-D2C8C457019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74675" y="273879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86AA37E-D31C-1AFB-863A-094526BADB1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950775" y="273879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3CACDE1-704B-DD05-F9EE-6CAAE87D792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3326875" y="273879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AC0F880-D7D4-3248-5883-8530C0D54A0D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4702976" y="273879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947D912A-854F-4FC4-D4E3-838FA7148167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74675" y="182128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D890EA3-A76D-77E2-501D-0ACC8CB23E62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950775" y="182128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38C8950-517A-039B-35CD-4C05B7383548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3326875" y="182128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CC31C5A6-8356-A3D5-5D65-3CD14292753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4702976" y="1821284"/>
            <a:ext cx="1260000" cy="792000"/>
          </a:xfrm>
          <a:custGeom>
            <a:avLst/>
            <a:gdLst>
              <a:gd name="connsiteX0" fmla="*/ 0 w 674291"/>
              <a:gd name="connsiteY0" fmla="*/ 0 h 674291"/>
              <a:gd name="connsiteX1" fmla="*/ 674291 w 674291"/>
              <a:gd name="connsiteY1" fmla="*/ 0 h 674291"/>
              <a:gd name="connsiteX2" fmla="*/ 674291 w 674291"/>
              <a:gd name="connsiteY2" fmla="*/ 674291 h 674291"/>
              <a:gd name="connsiteX3" fmla="*/ 0 w 674291"/>
              <a:gd name="connsiteY3" fmla="*/ 674291 h 67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291" h="674291">
                <a:moveTo>
                  <a:pt x="0" y="0"/>
                </a:moveTo>
                <a:lnTo>
                  <a:pt x="674291" y="0"/>
                </a:lnTo>
                <a:lnTo>
                  <a:pt x="674291" y="674291"/>
                </a:lnTo>
                <a:lnTo>
                  <a:pt x="0" y="674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72000">
            <a:noAutofit/>
          </a:bodyPr>
          <a:lstStyle>
            <a:lvl1pPr algn="ctr">
              <a:defRPr sz="8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654599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Dark">
    <p:bg>
      <p:bgPr>
        <a:solidFill>
          <a:srgbClr val="744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C5C1-F341-CEA6-ECD1-2A8D4E154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709738"/>
            <a:ext cx="10684532" cy="2294703"/>
          </a:xfrm>
        </p:spPr>
        <p:txBody>
          <a:bodyPr anchor="b"/>
          <a:lstStyle>
            <a:lvl1pPr>
              <a:lnSpc>
                <a:spcPct val="75000"/>
              </a:lnSpc>
              <a:defRPr sz="8000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AD71B-DC27-ABD6-1063-9491A4789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5" y="4075387"/>
            <a:ext cx="10684532" cy="1080000"/>
          </a:xfrm>
        </p:spPr>
        <p:txBody>
          <a:bodyPr/>
          <a:lstStyle>
            <a:lvl1pPr marL="0" indent="0">
              <a:buNone/>
              <a:defRPr sz="1700" spc="-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A65F8-77A5-2A9B-63B7-50505EA4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4DC27-47EC-9B83-F854-4078E638C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A69952-F399-9A46-BE99-9FAE7A1160D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D0E7368-722C-F764-E2F1-236487D27F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662" y="324237"/>
            <a:ext cx="1195988" cy="4955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F50B31-ED5C-5AB1-33C8-D198B33D4B94}"/>
              </a:ext>
            </a:extLst>
          </p:cNvPr>
          <p:cNvSpPr txBox="1"/>
          <p:nvPr userDrawn="1"/>
        </p:nvSpPr>
        <p:spPr>
          <a:xfrm>
            <a:off x="574675" y="0"/>
            <a:ext cx="11044238" cy="246221"/>
          </a:xfrm>
          <a:prstGeom prst="rect">
            <a:avLst/>
          </a:prstGeom>
          <a:noFill/>
        </p:spPr>
        <p:txBody>
          <a:bodyPr wrap="none" tIns="0" bIns="324000" rtlCol="0" anchor="b">
            <a:noAutofit/>
          </a:bodyPr>
          <a:lstStyle/>
          <a:p>
            <a:pPr algn="ctr"/>
            <a:r>
              <a:rPr lang="en-US" sz="1000"/>
              <a:t>To change background colour: Format &gt; Slide Background &gt; choose new colour from theme palette</a:t>
            </a:r>
          </a:p>
        </p:txBody>
      </p:sp>
    </p:spTree>
    <p:extLst>
      <p:ext uri="{BB962C8B-B14F-4D97-AF65-F5344CB8AC3E}">
        <p14:creationId xmlns:p14="http://schemas.microsoft.com/office/powerpoint/2010/main" val="213372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C5C1-F341-CEA6-ECD1-2A8D4E154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709738"/>
            <a:ext cx="10684532" cy="2294703"/>
          </a:xfrm>
        </p:spPr>
        <p:txBody>
          <a:bodyPr anchor="b"/>
          <a:lstStyle>
            <a:lvl1pPr>
              <a:lnSpc>
                <a:spcPct val="75000"/>
              </a:lnSpc>
              <a:defRPr sz="8000" b="1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AD71B-DC27-ABD6-1063-9491A4789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5" y="4075387"/>
            <a:ext cx="10684532" cy="1080000"/>
          </a:xfrm>
        </p:spPr>
        <p:txBody>
          <a:bodyPr/>
          <a:lstStyle>
            <a:lvl1pPr marL="0" indent="0">
              <a:buNone/>
              <a:defRPr sz="1700" spc="-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A65F8-77A5-2A9B-63B7-50505EA4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4DC27-47EC-9B83-F854-4078E638C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3A69952-F399-9A46-BE99-9FAE7A1160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F50B31-ED5C-5AB1-33C8-D198B33D4B94}"/>
              </a:ext>
            </a:extLst>
          </p:cNvPr>
          <p:cNvSpPr txBox="1"/>
          <p:nvPr userDrawn="1"/>
        </p:nvSpPr>
        <p:spPr>
          <a:xfrm>
            <a:off x="574675" y="0"/>
            <a:ext cx="11044238" cy="246221"/>
          </a:xfrm>
          <a:prstGeom prst="rect">
            <a:avLst/>
          </a:prstGeom>
          <a:noFill/>
        </p:spPr>
        <p:txBody>
          <a:bodyPr wrap="none" tIns="0" bIns="324000" rtlCol="0" anchor="b">
            <a:noAutofit/>
          </a:bodyPr>
          <a:lstStyle/>
          <a:p>
            <a:pPr algn="ctr"/>
            <a:r>
              <a:rPr lang="en-US" sz="1000"/>
              <a:t>To change background colour: Format &gt; Slide Background &gt; choose new colour from theme palette</a:t>
            </a:r>
          </a:p>
        </p:txBody>
      </p:sp>
    </p:spTree>
    <p:extLst>
      <p:ext uri="{BB962C8B-B14F-4D97-AF65-F5344CB8AC3E}">
        <p14:creationId xmlns:p14="http://schemas.microsoft.com/office/powerpoint/2010/main" val="876367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C7F780-A6D3-2DF3-1947-20291F7D7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181100"/>
            <a:ext cx="11035862" cy="986659"/>
          </a:xfrm>
          <a:prstGeom prst="rect">
            <a:avLst/>
          </a:prstGeom>
        </p:spPr>
        <p:txBody>
          <a:bodyPr vert="horz" lIns="0" tIns="75600" rIns="0" bIns="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5D2C3-0303-6AD5-D61A-AC3F97100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069" y="2879833"/>
            <a:ext cx="11035862" cy="34034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Body copy</a:t>
            </a:r>
          </a:p>
          <a:p>
            <a:pPr lvl="1"/>
            <a:r>
              <a:rPr lang="en-GB"/>
              <a:t>Bullet</a:t>
            </a:r>
          </a:p>
          <a:p>
            <a:pPr lvl="2"/>
            <a:r>
              <a:rPr lang="en-GB"/>
              <a:t>Sub bullet</a:t>
            </a:r>
          </a:p>
          <a:p>
            <a:pPr lvl="3"/>
            <a:r>
              <a:rPr lang="en-GB"/>
              <a:t>Subheading colour</a:t>
            </a:r>
          </a:p>
          <a:p>
            <a:pPr lvl="4"/>
            <a:r>
              <a:rPr lang="en-GB"/>
              <a:t>Intro paragraph colour</a:t>
            </a:r>
          </a:p>
          <a:p>
            <a:pPr lvl="5"/>
            <a:r>
              <a:rPr lang="en-GB"/>
              <a:t>Highlight paragraph black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Eighth level</a:t>
            </a:r>
          </a:p>
          <a:p>
            <a:pPr lvl="8"/>
            <a:r>
              <a:rPr lang="en-GB"/>
              <a:t>Ninth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FB56C-FC68-6099-CA04-570FC6E8A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4675" y="6464629"/>
            <a:ext cx="11044238" cy="2125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6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03F81-FF67-72A0-008A-7C422B46D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42401" y="479644"/>
            <a:ext cx="2216806" cy="2125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spc="-2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Section title goes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A1A0A-20D1-B204-4AB2-EE7E5EDDCB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3475" y="479645"/>
            <a:ext cx="325438" cy="2125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3A69952-F399-9A46-BE99-9FAE7A1160D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E88275B3-C39C-8ADB-1413-E6466E53EE2F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75662" y="324237"/>
            <a:ext cx="1195988" cy="49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1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0" r:id="rId3"/>
    <p:sldLayoutId id="2147483677" r:id="rId4"/>
    <p:sldLayoutId id="2147483675" r:id="rId5"/>
    <p:sldLayoutId id="2147483670" r:id="rId6"/>
    <p:sldLayoutId id="2147483671" r:id="rId7"/>
    <p:sldLayoutId id="2147483651" r:id="rId8"/>
    <p:sldLayoutId id="2147483656" r:id="rId9"/>
    <p:sldLayoutId id="2147483654" r:id="rId10"/>
    <p:sldLayoutId id="2147483669" r:id="rId11"/>
    <p:sldLayoutId id="2147483672" r:id="rId12"/>
    <p:sldLayoutId id="2147483668" r:id="rId13"/>
    <p:sldLayoutId id="2147483667" r:id="rId14"/>
    <p:sldLayoutId id="2147483666" r:id="rId15"/>
    <p:sldLayoutId id="2147483676" r:id="rId16"/>
    <p:sldLayoutId id="2147483679" r:id="rId17"/>
    <p:sldLayoutId id="2147483678" r:id="rId18"/>
    <p:sldLayoutId id="2147483674" r:id="rId19"/>
    <p:sldLayoutId id="2147483673" r:id="rId20"/>
    <p:sldLayoutId id="2147483661" r:id="rId21"/>
    <p:sldLayoutId id="2147483662" r:id="rId22"/>
    <p:sldLayoutId id="2147483660" r:id="rId23"/>
    <p:sldLayoutId id="2147483659" r:id="rId24"/>
    <p:sldLayoutId id="2147483663" r:id="rId25"/>
    <p:sldLayoutId id="2147483664" r:id="rId26"/>
    <p:sldLayoutId id="2147483665" r:id="rId27"/>
    <p:sldLayoutId id="2147483655" r:id="rId28"/>
    <p:sldLayoutId id="2147483658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-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None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144000" indent="-14400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tabLst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6213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Char char="•"/>
        <a:tabLst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None/>
        <a:defRPr sz="1400" b="1" i="0" kern="1200" spc="-20" baseline="0">
          <a:solidFill>
            <a:srgbClr val="C8619D"/>
          </a:solidFill>
          <a:latin typeface="Outfit" pitchFamily="2" charset="0"/>
          <a:ea typeface="+mn-ea"/>
          <a:cs typeface="Poppins" pitchFamily="2" charset="77"/>
        </a:defRPr>
      </a:lvl4pPr>
      <a:lvl5pPr marL="0" indent="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None/>
        <a:defRPr sz="1400" kern="1200" spc="-20" baseline="0">
          <a:solidFill>
            <a:srgbClr val="744C99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None/>
        <a:defRPr sz="1400" kern="1200" spc="-20" baseline="0">
          <a:solidFill>
            <a:schemeClr val="tx1"/>
          </a:solidFill>
          <a:latin typeface="+mj-lt"/>
          <a:ea typeface="+mn-ea"/>
          <a:cs typeface="+mn-cs"/>
        </a:defRPr>
      </a:lvl6pPr>
      <a:lvl7pPr marL="0" indent="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None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None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5000"/>
        </a:lnSpc>
        <a:spcBef>
          <a:spcPts val="0"/>
        </a:spcBef>
        <a:buFont typeface="Arial" panose="020B0604020202020204" pitchFamily="34" charset="0"/>
        <a:buNone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62" userDrawn="1">
          <p15:clr>
            <a:srgbClr val="F26B43"/>
          </p15:clr>
        </p15:guide>
        <p15:guide id="2" pos="7316" userDrawn="1">
          <p15:clr>
            <a:srgbClr val="F26B43"/>
          </p15:clr>
        </p15:guide>
        <p15:guide id="3" orient="horz" pos="3958" userDrawn="1">
          <p15:clr>
            <a:srgbClr val="F26B43"/>
          </p15:clr>
        </p15:guide>
        <p15:guide id="4" orient="horz" pos="744" userDrawn="1">
          <p15:clr>
            <a:srgbClr val="F26B43"/>
          </p15:clr>
        </p15:guide>
        <p15:guide id="5" pos="6586" userDrawn="1">
          <p15:clr>
            <a:srgbClr val="F26B43"/>
          </p15:clr>
        </p15:guide>
        <p15:guide id="6" pos="6428" userDrawn="1">
          <p15:clr>
            <a:srgbClr val="F26B43"/>
          </p15:clr>
        </p15:guide>
        <p15:guide id="7" pos="5696" userDrawn="1">
          <p15:clr>
            <a:srgbClr val="F26B43"/>
          </p15:clr>
        </p15:guide>
        <p15:guide id="8" pos="5538" userDrawn="1">
          <p15:clr>
            <a:srgbClr val="F26B43"/>
          </p15:clr>
        </p15:guide>
        <p15:guide id="9" pos="4808" userDrawn="1">
          <p15:clr>
            <a:srgbClr val="F26B43"/>
          </p15:clr>
        </p15:guide>
        <p15:guide id="10" pos="4648" userDrawn="1">
          <p15:clr>
            <a:srgbClr val="F26B43"/>
          </p15:clr>
        </p15:guide>
        <p15:guide id="11" pos="3918" userDrawn="1">
          <p15:clr>
            <a:srgbClr val="F26B43"/>
          </p15:clr>
        </p15:guide>
        <p15:guide id="12" pos="3760" userDrawn="1">
          <p15:clr>
            <a:srgbClr val="F26B43"/>
          </p15:clr>
        </p15:guide>
        <p15:guide id="13" pos="3030" userDrawn="1">
          <p15:clr>
            <a:srgbClr val="F26B43"/>
          </p15:clr>
        </p15:guide>
        <p15:guide id="14" pos="2870" userDrawn="1">
          <p15:clr>
            <a:srgbClr val="F26B43"/>
          </p15:clr>
        </p15:guide>
        <p15:guide id="15" pos="2140" userDrawn="1">
          <p15:clr>
            <a:srgbClr val="F26B43"/>
          </p15:clr>
        </p15:guide>
        <p15:guide id="16" pos="1982" userDrawn="1">
          <p15:clr>
            <a:srgbClr val="F26B43"/>
          </p15:clr>
        </p15:guide>
        <p15:guide id="17" pos="1250" userDrawn="1">
          <p15:clr>
            <a:srgbClr val="F26B43"/>
          </p15:clr>
        </p15:guide>
        <p15:guide id="18" pos="1092" userDrawn="1">
          <p15:clr>
            <a:srgbClr val="F26B43"/>
          </p15:clr>
        </p15:guide>
        <p15:guide id="19" orient="horz" pos="81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maps.app.goo.gl/csXykxepFsDwoX3z6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6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firstbus.co.uk/bristol-bath-and-west" TargetMode="External"/><Relationship Id="rId7" Type="http://schemas.openxmlformats.org/officeDocument/2006/relationships/hyperlink" Target="https://www.nationalrail.co.uk/stations/ashley-down/" TargetMode="External"/><Relationship Id="rId2" Type="http://schemas.openxmlformats.org/officeDocument/2006/relationships/hyperlink" Target="https://maps.app.goo.gl/k5La1qV5j8Bfp9k79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aps.app.goo.gl/1FoKiHrwfkeAAi9bA" TargetMode="External"/><Relationship Id="rId5" Type="http://schemas.openxmlformats.org/officeDocument/2006/relationships/hyperlink" Target="https://maps.app.goo.gl/uaqVJxTRbNmwAKHv7" TargetMode="External"/><Relationship Id="rId4" Type="http://schemas.openxmlformats.org/officeDocument/2006/relationships/hyperlink" Target="https://www.stagecoachbus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48148CB9-8A23-0107-4A70-6EE216ACD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704" y="4185847"/>
            <a:ext cx="6871154" cy="10800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3200" dirty="0">
                <a:solidFill>
                  <a:srgbClr val="EA572C"/>
                </a:solidFill>
                <a:latin typeface="FS Me" panose="02000506040000020004" pitchFamily="50" charset="0"/>
              </a:rPr>
              <a:t>Welcome Pack </a:t>
            </a:r>
            <a:endParaRPr lang="en-US" dirty="0">
              <a:latin typeface="FS Me" panose="02000506040000020004" pitchFamily="50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DE6E1E-394D-25F8-8D8D-DD5D42708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704" y="1297615"/>
            <a:ext cx="6351136" cy="2749075"/>
          </a:xfrm>
        </p:spPr>
        <p:txBody>
          <a:bodyPr/>
          <a:lstStyle/>
          <a:p>
            <a:r>
              <a:rPr lang="en-US" sz="6600" dirty="0" err="1">
                <a:solidFill>
                  <a:schemeClr val="tx1"/>
                </a:solidFill>
                <a:latin typeface="FS Me" panose="02000506040000020004" pitchFamily="50" charset="0"/>
              </a:rPr>
              <a:t>SendaWelcome</a:t>
            </a:r>
            <a:r>
              <a:rPr lang="en-US" sz="6600" dirty="0">
                <a:solidFill>
                  <a:schemeClr val="tx1"/>
                </a:solidFill>
                <a:latin typeface="FS Me" panose="02000506040000020004" pitchFamily="50" charset="0"/>
              </a:rPr>
              <a:t> Skittles </a:t>
            </a:r>
            <a:endParaRPr lang="en-US" sz="6600" dirty="0" err="1">
              <a:solidFill>
                <a:schemeClr val="tx1"/>
              </a:solidFill>
              <a:latin typeface="FS Me" panose="02000506040000020004" pitchFamily="50" charset="0"/>
            </a:endParaRPr>
          </a:p>
        </p:txBody>
      </p:sp>
      <p:pic>
        <p:nvPicPr>
          <p:cNvPr id="3" name="Picture 2" descr="A logo with a heart in center&#10;&#10;Description automatically generated">
            <a:extLst>
              <a:ext uri="{FF2B5EF4-FFF2-40B4-BE49-F238E27FC236}">
                <a16:creationId xmlns:a16="http://schemas.microsoft.com/office/drawing/2014/main" id="{E6B31148-1A2C-2FF8-9A14-3B9E62ECA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911" y="941832"/>
            <a:ext cx="5560385" cy="556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73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570417-11D6-BD6C-2C73-2CE9C5F5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644087"/>
            <a:ext cx="5063906" cy="1204291"/>
          </a:xfrm>
        </p:spPr>
        <p:txBody>
          <a:bodyPr/>
          <a:lstStyle/>
          <a:p>
            <a:r>
              <a:rPr lang="en-NZ" dirty="0">
                <a:latin typeface="FS Me" panose="02000506040000020004" pitchFamily="50" charset="0"/>
              </a:rPr>
              <a:t>Contact Details</a:t>
            </a:r>
            <a:br>
              <a:rPr lang="en-NZ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FE878-7806-851C-75F7-E15DC65C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10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DC3B22-6FD7-95DD-FF25-7F2775EE85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4674" y="2607389"/>
            <a:ext cx="11039257" cy="60104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If you have any questions and would like to speak to someone before the session, then please use the following details:</a:t>
            </a:r>
          </a:p>
          <a:p>
            <a:endParaRPr lang="en-US" sz="2400" dirty="0">
              <a:solidFill>
                <a:srgbClr val="000000"/>
              </a:solidFill>
              <a:effectLst/>
              <a:latin typeface="FS Me" panose="02000506040000020004" pitchFamily="50" charset="0"/>
            </a:endParaRPr>
          </a:p>
          <a:p>
            <a:r>
              <a:rPr lang="en-US" sz="2400" dirty="0">
                <a:solidFill>
                  <a:srgbClr val="00A474"/>
                </a:solidFill>
                <a:latin typeface="FS Me" panose="02000506040000020004" pitchFamily="50" charset="0"/>
              </a:rPr>
              <a:t>Email- </a:t>
            </a:r>
            <a:r>
              <a:rPr lang="en-US" sz="2400" dirty="0">
                <a:latin typeface="FS Me" panose="02000506040000020004" pitchFamily="50" charset="0"/>
              </a:rPr>
              <a:t>laura.sendawelcome@gmail.com</a:t>
            </a:r>
            <a:endParaRPr lang="en-US" sz="2400" dirty="0">
              <a:latin typeface="FS Me" panose="02000506040000020004" pitchFamily="50" charset="0"/>
              <a:ea typeface="+mn-lt"/>
              <a:cs typeface="+mn-lt"/>
            </a:endParaRPr>
          </a:p>
          <a:p>
            <a:r>
              <a:rPr lang="en-US" sz="2400" dirty="0">
                <a:solidFill>
                  <a:srgbClr val="0059FF"/>
                </a:solidFill>
                <a:effectLst/>
                <a:latin typeface="FS Me" panose="02000506040000020004" pitchFamily="50" charset="0"/>
              </a:rPr>
              <a:t>Phone: </a:t>
            </a:r>
            <a:r>
              <a:rPr lang="en-US" sz="2400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07386494801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pic>
        <p:nvPicPr>
          <p:cNvPr id="2" name="Picture 1" descr="A heart in a circle&#10;&#10;Description automatically generated">
            <a:extLst>
              <a:ext uri="{FF2B5EF4-FFF2-40B4-BE49-F238E27FC236}">
                <a16:creationId xmlns:a16="http://schemas.microsoft.com/office/drawing/2014/main" id="{105A70B9-1C1B-7574-6A4B-5516A802B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5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90BF313-0AA9-251A-51AA-E2347F94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536763"/>
            <a:ext cx="7968772" cy="1204291"/>
          </a:xfrm>
        </p:spPr>
        <p:txBody>
          <a:bodyPr/>
          <a:lstStyle/>
          <a:p>
            <a:r>
              <a:rPr lang="en-US" dirty="0">
                <a:latin typeface="FS Me" panose="02000506040000020004" pitchFamily="50" charset="0"/>
              </a:rPr>
              <a:t>This Welcome Pack will give you information on: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BE3DE9-F4B2-C088-A880-B73080F6B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9578" y="6331805"/>
            <a:ext cx="325438" cy="212506"/>
          </a:xfrm>
        </p:spPr>
        <p:txBody>
          <a:bodyPr/>
          <a:lstStyle/>
          <a:p>
            <a:fld id="{A3A69952-F399-9A46-BE99-9FAE7A1160D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A3FD637-98DA-FC5C-A09A-A7E2DE9A6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4674" y="2138909"/>
            <a:ext cx="9912934" cy="2965194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FS Me" panose="02000506040000020004" pitchFamily="50" charset="0"/>
              </a:rPr>
              <a:t>What skittles 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FS Me" panose="02000506040000020004" pitchFamily="50" charset="0"/>
              </a:rPr>
              <a:t>When the skittles sessions are.</a:t>
            </a:r>
            <a:endParaRPr lang="en-US" dirty="0">
              <a:latin typeface="FS Me" panose="02000506040000020004" pitchFamily="50" charset="0"/>
            </a:endParaRPr>
          </a:p>
          <a:p>
            <a:pPr marL="285750" indent="-285750">
              <a:buChar char="•"/>
            </a:pPr>
            <a:r>
              <a:rPr lang="en-US" sz="2400" dirty="0">
                <a:latin typeface="FS Me" panose="02000506040000020004" pitchFamily="50" charset="0"/>
              </a:rPr>
              <a:t>Where the skittles sessions are.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FS Me" panose="02000506040000020004" pitchFamily="50" charset="0"/>
              </a:rPr>
              <a:t>Who will be leading the sessions.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FS Me" panose="02000506040000020004" pitchFamily="50" charset="0"/>
              </a:rPr>
              <a:t>How to get to the session by public transport.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FS Me" panose="02000506040000020004" pitchFamily="50" charset="0"/>
              </a:rPr>
              <a:t>The accessibility of the venue.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FS Me" panose="02000506040000020004" pitchFamily="50" charset="0"/>
              </a:rPr>
              <a:t>What to wear/bring to the session.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FS Me" panose="02000506040000020004" pitchFamily="50" charset="0"/>
              </a:rPr>
              <a:t>Contact details.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>
                <a:latin typeface="FS Me" panose="02000506040000020004" pitchFamily="50" charset="0"/>
              </a:rPr>
              <a:t>If you have any questions, please use the contact details on page 11 to get in touch.</a:t>
            </a:r>
          </a:p>
        </p:txBody>
      </p:sp>
      <p:pic>
        <p:nvPicPr>
          <p:cNvPr id="3" name="Picture 2" descr="A heart in a circle&#10;&#10;Description automatically generated">
            <a:extLst>
              <a:ext uri="{FF2B5EF4-FFF2-40B4-BE49-F238E27FC236}">
                <a16:creationId xmlns:a16="http://schemas.microsoft.com/office/drawing/2014/main" id="{B83DA2F7-47E8-7BFE-D8F3-DE7A6AEE6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28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A17FC-4E0E-985C-E2C8-D2AAA93C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59" y="1715290"/>
            <a:ext cx="11036081" cy="567018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FS Me" panose="02000506040000020004" pitchFamily="50" charset="0"/>
              </a:rPr>
              <a:t>What is Skittles?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6CBE2-88F4-EA2F-9C0C-D22E485F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3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444FCC-7CFA-6580-E8CD-7F00945B2C8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78068" y="2593208"/>
            <a:ext cx="4783204" cy="446915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sz="2000" dirty="0">
                <a:solidFill>
                  <a:srgbClr val="202124"/>
                </a:solidFill>
                <a:latin typeface="FS Me" panose="02000506040000020004" pitchFamily="50" charset="0"/>
                <a:ea typeface="+mn-lt"/>
                <a:cs typeface="+mn-lt"/>
              </a:rPr>
              <a:t>Skittles is a target practice game that’s fun, easy to learn and extremely sociable. </a:t>
            </a:r>
            <a:endParaRPr lang="en-US" sz="2000" dirty="0">
              <a:solidFill>
                <a:srgbClr val="000000"/>
              </a:solidFill>
              <a:latin typeface="FS Me" panose="02000506040000020004" pitchFamily="50" charset="0"/>
              <a:ea typeface="+mn-lt"/>
              <a:cs typeface="+mn-lt"/>
            </a:endParaRPr>
          </a:p>
          <a:p>
            <a:endParaRPr lang="en-GB" sz="2000" dirty="0">
              <a:solidFill>
                <a:srgbClr val="202124"/>
              </a:solidFill>
              <a:latin typeface="FS Me" panose="02000506040000020004" pitchFamily="50" charset="0"/>
              <a:ea typeface="+mn-lt"/>
              <a:cs typeface="+mn-lt"/>
            </a:endParaRPr>
          </a:p>
          <a:p>
            <a:r>
              <a:rPr lang="en-GB" sz="2000" dirty="0">
                <a:solidFill>
                  <a:srgbClr val="202124"/>
                </a:solidFill>
                <a:latin typeface="FS Me" panose="02000506040000020004" pitchFamily="50" charset="0"/>
                <a:ea typeface="+mn-lt"/>
                <a:cs typeface="+mn-lt"/>
              </a:rPr>
              <a:t>Skittles involves knocking down a set of wooden pins, by rolling a ball at them. </a:t>
            </a:r>
            <a:endParaRPr lang="en-US" sz="2000" dirty="0">
              <a:solidFill>
                <a:srgbClr val="000000"/>
              </a:solidFill>
              <a:latin typeface="FS Me" panose="02000506040000020004" pitchFamily="50" charset="0"/>
              <a:ea typeface="+mn-lt"/>
              <a:cs typeface="+mn-lt"/>
            </a:endParaRPr>
          </a:p>
          <a:p>
            <a:endParaRPr lang="en-GB" sz="2000" dirty="0">
              <a:solidFill>
                <a:srgbClr val="202124"/>
              </a:solidFill>
              <a:latin typeface="FS Me" panose="02000506040000020004" pitchFamily="50" charset="0"/>
              <a:ea typeface="+mn-lt"/>
              <a:cs typeface="+mn-lt"/>
            </a:endParaRPr>
          </a:p>
          <a:p>
            <a:r>
              <a:rPr lang="en-GB" sz="2000" dirty="0">
                <a:solidFill>
                  <a:srgbClr val="202124"/>
                </a:solidFill>
                <a:latin typeface="FS Me" panose="02000506040000020004" pitchFamily="50" charset="0"/>
                <a:ea typeface="+mn-lt"/>
                <a:cs typeface="+mn-lt"/>
              </a:rPr>
              <a:t>Played indoors on a skittle alley, groups of mixed ages and abilities can play together.</a:t>
            </a:r>
            <a:endParaRPr lang="en-US" sz="2000" dirty="0">
              <a:latin typeface="FS Me" panose="02000506040000020004" pitchFamily="50" charset="0"/>
            </a:endParaRP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4" name="Picture 3" descr="Yellow and Black stripey skittles positioned at the bottom of a skittles alley">
            <a:extLst>
              <a:ext uri="{FF2B5EF4-FFF2-40B4-BE49-F238E27FC236}">
                <a16:creationId xmlns:a16="http://schemas.microsoft.com/office/drawing/2014/main" id="{29D461EE-A6AB-64FD-BD11-017C9D353F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16" t="17222" r="6078" b="29965"/>
          <a:stretch/>
        </p:blipFill>
        <p:spPr>
          <a:xfrm>
            <a:off x="8664166" y="2237069"/>
            <a:ext cx="3154089" cy="2997112"/>
          </a:xfrm>
          <a:prstGeom prst="rect">
            <a:avLst/>
          </a:prstGeom>
        </p:spPr>
      </p:pic>
      <p:pic>
        <p:nvPicPr>
          <p:cNvPr id="8" name="Picture 7" descr="Skittles alley in the Nev Community Club">
            <a:extLst>
              <a:ext uri="{FF2B5EF4-FFF2-40B4-BE49-F238E27FC236}">
                <a16:creationId xmlns:a16="http://schemas.microsoft.com/office/drawing/2014/main" id="{FFAB6661-22F9-C4F0-4870-E7212577E9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26" t="34292" r="4117" b="-1"/>
          <a:stretch/>
        </p:blipFill>
        <p:spPr>
          <a:xfrm>
            <a:off x="5607113" y="2237069"/>
            <a:ext cx="2726408" cy="2967214"/>
          </a:xfrm>
          <a:prstGeom prst="rect">
            <a:avLst/>
          </a:prstGeom>
        </p:spPr>
      </p:pic>
      <p:pic>
        <p:nvPicPr>
          <p:cNvPr id="3" name="Picture 2" descr="A heart in a circle&#10;&#10;Description automatically generated">
            <a:extLst>
              <a:ext uri="{FF2B5EF4-FFF2-40B4-BE49-F238E27FC236}">
                <a16:creationId xmlns:a16="http://schemas.microsoft.com/office/drawing/2014/main" id="{D5A4867D-6368-99C0-C146-7567F25BC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7DD1B-1F29-BAEE-64B0-5383794C9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DCD1B-245B-413A-0BBD-9A91A768B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59" y="1493042"/>
            <a:ext cx="11036081" cy="567018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FS Me" panose="02000506040000020004" pitchFamily="50" charset="0"/>
              </a:rPr>
              <a:t>Who will be leading the Session?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A18012-9C44-E3D0-BC53-ED6CE37F1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3D44F4-EB80-E311-D0BC-238002326AC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78068" y="2217730"/>
            <a:ext cx="5666682" cy="446915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sz="2000" dirty="0">
                <a:latin typeface="FS Me" panose="02000506040000020004" pitchFamily="50" charset="0"/>
              </a:rPr>
              <a:t>Hi, I’m Jenny!</a:t>
            </a:r>
            <a:endParaRPr lang="en-US" sz="2000" dirty="0">
              <a:latin typeface="FS Me" panose="02000506040000020004" pitchFamily="50" charset="0"/>
            </a:endParaRPr>
          </a:p>
          <a:p>
            <a:endParaRPr lang="en-GB" sz="2000" dirty="0">
              <a:latin typeface="FS Me" panose="02000506040000020004" pitchFamily="50" charset="0"/>
            </a:endParaRPr>
          </a:p>
          <a:p>
            <a:r>
              <a:rPr lang="en-GB" sz="2000" dirty="0">
                <a:latin typeface="FS Me" panose="02000506040000020004" pitchFamily="50" charset="0"/>
              </a:rPr>
              <a:t>I will be leading the Skittles session.</a:t>
            </a:r>
          </a:p>
          <a:p>
            <a:endParaRPr lang="en-GB" sz="2000" dirty="0">
              <a:latin typeface="FS Me" panose="02000506040000020004" pitchFamily="50" charset="0"/>
            </a:endParaRPr>
          </a:p>
          <a:p>
            <a:r>
              <a:rPr lang="en-GB" sz="2000" dirty="0">
                <a:latin typeface="FS Me" panose="02000506040000020004" pitchFamily="50" charset="0"/>
              </a:rPr>
              <a:t>I like playing boccia and similar games where I work at Claremont School. I have supported lots of people who have a wide variety of skills.</a:t>
            </a:r>
          </a:p>
          <a:p>
            <a:endParaRPr lang="en-GB" sz="2000" dirty="0">
              <a:latin typeface="FS Me" panose="02000506040000020004" pitchFamily="50" charset="0"/>
            </a:endParaRPr>
          </a:p>
          <a:p>
            <a:r>
              <a:rPr lang="en-GB" sz="2000" dirty="0">
                <a:latin typeface="FS Me" panose="02000506040000020004" pitchFamily="50" charset="0"/>
              </a:rPr>
              <a:t>You can ask me anything, I am here to help.</a:t>
            </a:r>
          </a:p>
          <a:p>
            <a:endParaRPr lang="en-GB" sz="2000" dirty="0">
              <a:latin typeface="FS Me" panose="02000506040000020004" pitchFamily="50" charset="0"/>
            </a:endParaRPr>
          </a:p>
          <a:p>
            <a:r>
              <a:rPr lang="en-GB" sz="2000" dirty="0">
                <a:latin typeface="FS Me" panose="02000506040000020004" pitchFamily="50" charset="0"/>
              </a:rPr>
              <a:t>I look forward to meeting you and having some fun knocking down Skittles.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4" name="Picture 3" descr="A photo of Jenny smiling at the camera, Jenny will be facilitating the skittles session.">
            <a:extLst>
              <a:ext uri="{FF2B5EF4-FFF2-40B4-BE49-F238E27FC236}">
                <a16:creationId xmlns:a16="http://schemas.microsoft.com/office/drawing/2014/main" id="{5C1F27BB-81B5-DC13-440B-3F2B84FC4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9563" y="1371600"/>
            <a:ext cx="3402951" cy="4857261"/>
          </a:xfrm>
          <a:prstGeom prst="rect">
            <a:avLst/>
          </a:prstGeom>
        </p:spPr>
      </p:pic>
      <p:pic>
        <p:nvPicPr>
          <p:cNvPr id="3" name="Picture 2" descr="A heart in a circle&#10;&#10;Description automatically generated">
            <a:extLst>
              <a:ext uri="{FF2B5EF4-FFF2-40B4-BE49-F238E27FC236}">
                <a16:creationId xmlns:a16="http://schemas.microsoft.com/office/drawing/2014/main" id="{30304DCE-BB04-CFD0-29D8-7A255B26D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7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81B7B60-6611-9D2E-076E-0D9150FD8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78" y="1667455"/>
            <a:ext cx="11036081" cy="567018"/>
          </a:xfrm>
        </p:spPr>
        <p:txBody>
          <a:bodyPr/>
          <a:lstStyle/>
          <a:p>
            <a:r>
              <a:rPr lang="en-US" dirty="0">
                <a:solidFill>
                  <a:srgbClr val="EA572C"/>
                </a:solidFill>
                <a:latin typeface="FS Me" panose="02000506040000020004" pitchFamily="50" charset="0"/>
              </a:rPr>
              <a:t>Venue Information:</a:t>
            </a:r>
            <a:br>
              <a:rPr lang="en-US" sz="2400" dirty="0">
                <a:solidFill>
                  <a:srgbClr val="EA572C"/>
                </a:solidFill>
              </a:rPr>
            </a:br>
            <a:endParaRPr lang="en-US" sz="2400" dirty="0">
              <a:solidFill>
                <a:srgbClr val="EA572C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F671DA-16FF-BC97-63A1-DAA59E46F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5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0B5D4-EC2C-AE63-0096-5A4C4727C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478" y="2490045"/>
            <a:ext cx="3577581" cy="446915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2400" dirty="0">
                <a:solidFill>
                  <a:srgbClr val="744C99"/>
                </a:solidFill>
                <a:latin typeface="FS Me" panose="02000506040000020004" pitchFamily="50" charset="0"/>
              </a:rPr>
              <a:t>Address:</a:t>
            </a:r>
          </a:p>
          <a:p>
            <a:endParaRPr lang="en-US" sz="1600" dirty="0">
              <a:solidFill>
                <a:srgbClr val="744C99"/>
              </a:solidFill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202124"/>
                </a:solidFill>
                <a:effectLst/>
                <a:latin typeface="FS Me" panose="02000506040000020004" pitchFamily="50" charset="0"/>
              </a:rPr>
              <a:t>The Nev Community Centre, 2B Nevil Road, Bishopston, BS7 9EQ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202124"/>
              </a:solidFill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202124"/>
                </a:solidFill>
                <a:effectLst/>
                <a:latin typeface="FS Me" panose="02000506040000020004" pitchFamily="50" charset="0"/>
              </a:rPr>
              <a:t>Skittles Alley is on the first floor.</a:t>
            </a:r>
          </a:p>
          <a:p>
            <a:endParaRPr lang="en-GB" sz="1800" b="0" i="0" dirty="0">
              <a:solidFill>
                <a:srgbClr val="202124"/>
              </a:solidFill>
              <a:effectLst/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02124"/>
                </a:solidFill>
                <a:latin typeface="FS Me" panose="02000506040000020004" pitchFamily="50" charset="0"/>
              </a:rPr>
              <a:t>For a google maps link, click </a:t>
            </a:r>
            <a:r>
              <a:rPr lang="en-GB" sz="1800" dirty="0">
                <a:solidFill>
                  <a:srgbClr val="202124"/>
                </a:solidFill>
                <a:latin typeface="FS Me" panose="02000506040000020004" pitchFamily="50" charset="0"/>
                <a:hlinkClick r:id="rId2"/>
              </a:rPr>
              <a:t>here</a:t>
            </a:r>
            <a:r>
              <a:rPr lang="en-GB" sz="1800" dirty="0">
                <a:solidFill>
                  <a:srgbClr val="202124"/>
                </a:solidFill>
                <a:latin typeface="FS Me" panose="02000506040000020004" pitchFamily="50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202124"/>
              </a:solidFill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02124"/>
                </a:solidFill>
                <a:latin typeface="FS Me" panose="02000506040000020004" pitchFamily="50" charset="0"/>
              </a:rPr>
              <a:t>what3words: </a:t>
            </a:r>
            <a:r>
              <a:rPr lang="en-GB" sz="1800" dirty="0" err="1">
                <a:solidFill>
                  <a:srgbClr val="202124"/>
                </a:solidFill>
                <a:latin typeface="FS Me" panose="02000506040000020004" pitchFamily="50" charset="0"/>
              </a:rPr>
              <a:t>hatch.foster.chief</a:t>
            </a:r>
            <a:endParaRPr lang="en-GB" sz="1800" dirty="0">
              <a:solidFill>
                <a:srgbClr val="202124"/>
              </a:solidFill>
              <a:latin typeface="FS Me" panose="02000506040000020004" pitchFamily="50" charset="0"/>
            </a:endParaRPr>
          </a:p>
          <a:p>
            <a:endParaRPr lang="en-US" sz="1600" dirty="0"/>
          </a:p>
          <a:p>
            <a:endParaRPr lang="en-GB" sz="1600" dirty="0">
              <a:solidFill>
                <a:srgbClr val="C8619D"/>
              </a:solidFill>
              <a:latin typeface="+mj-lt"/>
            </a:endParaRPr>
          </a:p>
        </p:txBody>
      </p:sp>
      <p:pic>
        <p:nvPicPr>
          <p:cNvPr id="6" name="Picture 5" descr="A photo of the front of Nevil Road Community Club. The front is blue and there is a ramp to the front door. To the left of the door there is a sign that reads 'Nevil Road Community Club'">
            <a:extLst>
              <a:ext uri="{FF2B5EF4-FFF2-40B4-BE49-F238E27FC236}">
                <a16:creationId xmlns:a16="http://schemas.microsoft.com/office/drawing/2014/main" id="{5FA5BCE7-DCF2-9909-675F-7D04E8A4D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3603" y="2061783"/>
            <a:ext cx="2941919" cy="3922558"/>
          </a:xfrm>
          <a:prstGeom prst="rect">
            <a:avLst/>
          </a:prstGeom>
        </p:spPr>
      </p:pic>
      <p:pic>
        <p:nvPicPr>
          <p:cNvPr id="8" name="Picture 7" descr="Google maps screenshot of Nevil Road Community Club and surrounding roads including gloucester road, Nevil road and longmead avenue. Nevil Road Community Club is highlighted by an orange circle.">
            <a:extLst>
              <a:ext uri="{FF2B5EF4-FFF2-40B4-BE49-F238E27FC236}">
                <a16:creationId xmlns:a16="http://schemas.microsoft.com/office/drawing/2014/main" id="{63A4EF97-0AB0-E8F7-2742-F23070F34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81" y="2787668"/>
            <a:ext cx="3837890" cy="250861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78575DA-41BF-E443-6846-D2407B64D198}"/>
              </a:ext>
            </a:extLst>
          </p:cNvPr>
          <p:cNvSpPr/>
          <p:nvPr/>
        </p:nvSpPr>
        <p:spPr>
          <a:xfrm>
            <a:off x="6763736" y="3865830"/>
            <a:ext cx="877389" cy="950614"/>
          </a:xfrm>
          <a:prstGeom prst="ellipse">
            <a:avLst/>
          </a:prstGeom>
          <a:noFill/>
          <a:ln w="57150">
            <a:solidFill>
              <a:srgbClr val="EA57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 heart in a circle&#10;&#10;Description automatically generated">
            <a:extLst>
              <a:ext uri="{FF2B5EF4-FFF2-40B4-BE49-F238E27FC236}">
                <a16:creationId xmlns:a16="http://schemas.microsoft.com/office/drawing/2014/main" id="{6DF253FA-1943-4352-AA27-A3B3EF296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9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81B7B60-6611-9D2E-076E-0D9150FD8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132" y="1013536"/>
            <a:ext cx="11036081" cy="567018"/>
          </a:xfrm>
        </p:spPr>
        <p:txBody>
          <a:bodyPr/>
          <a:lstStyle/>
          <a:p>
            <a:r>
              <a:rPr lang="en-US" sz="2400" dirty="0">
                <a:solidFill>
                  <a:srgbClr val="EA572C"/>
                </a:solidFill>
              </a:rPr>
              <a:t>How to find the skittles alley:</a:t>
            </a:r>
            <a:br>
              <a:rPr lang="en-US" sz="2400" dirty="0">
                <a:solidFill>
                  <a:srgbClr val="EA572C"/>
                </a:solidFill>
              </a:rPr>
            </a:br>
            <a:endParaRPr lang="en-US" sz="2400" dirty="0">
              <a:solidFill>
                <a:srgbClr val="EA572C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F671DA-16FF-BC97-63A1-DAA59E46F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6</a:t>
            </a:fld>
            <a:endParaRPr lang="en-US"/>
          </a:p>
        </p:txBody>
      </p:sp>
      <p:pic>
        <p:nvPicPr>
          <p:cNvPr id="4" name="Picture 3" descr="A photo of the front of Nevil Road Community Club. The front is blue and there is a ramp to the front door. To the left of the door there is a sign that reads 'Nevil Road Community Club'">
            <a:extLst>
              <a:ext uri="{FF2B5EF4-FFF2-40B4-BE49-F238E27FC236}">
                <a16:creationId xmlns:a16="http://schemas.microsoft.com/office/drawing/2014/main" id="{78455205-9135-F110-0218-49C8B67B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63" y="1673823"/>
            <a:ext cx="1135490" cy="15139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7E845C-8F83-79E3-3CD5-2FAD2B144D88}"/>
              </a:ext>
            </a:extLst>
          </p:cNvPr>
          <p:cNvSpPr txBox="1"/>
          <p:nvPr/>
        </p:nvSpPr>
        <p:spPr>
          <a:xfrm>
            <a:off x="1641368" y="2138428"/>
            <a:ext cx="2507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1. Go through the blue door</a:t>
            </a:r>
          </a:p>
        </p:txBody>
      </p:sp>
      <p:pic>
        <p:nvPicPr>
          <p:cNvPr id="8" name="Picture 7" descr="the reception area of nevil road community club">
            <a:extLst>
              <a:ext uri="{FF2B5EF4-FFF2-40B4-BE49-F238E27FC236}">
                <a16:creationId xmlns:a16="http://schemas.microsoft.com/office/drawing/2014/main" id="{8B4E87C7-09F3-F98C-5B61-D89F32597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92" y="3356799"/>
            <a:ext cx="1119219" cy="16559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708EF4-8530-7545-C85E-07EB71D52EE9}"/>
              </a:ext>
            </a:extLst>
          </p:cNvPr>
          <p:cNvSpPr txBox="1"/>
          <p:nvPr/>
        </p:nvSpPr>
        <p:spPr>
          <a:xfrm>
            <a:off x="1641368" y="3402713"/>
            <a:ext cx="27343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2. The skittles alley is on the first floor. Turn left to go up two flights of stairs or go forwards to use the lift.</a:t>
            </a:r>
          </a:p>
        </p:txBody>
      </p:sp>
      <p:pic>
        <p:nvPicPr>
          <p:cNvPr id="12" name="Picture 11" descr="lift on the ground floor of the nev community club">
            <a:extLst>
              <a:ext uri="{FF2B5EF4-FFF2-40B4-BE49-F238E27FC236}">
                <a16:creationId xmlns:a16="http://schemas.microsoft.com/office/drawing/2014/main" id="{5D64B423-31D0-4331-E659-59A9654B6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22" y="5181720"/>
            <a:ext cx="1135489" cy="15139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7A80A2-5DBF-BCC6-23F7-C749C92CAA6C}"/>
              </a:ext>
            </a:extLst>
          </p:cNvPr>
          <p:cNvSpPr txBox="1"/>
          <p:nvPr/>
        </p:nvSpPr>
        <p:spPr>
          <a:xfrm>
            <a:off x="1647552" y="5390273"/>
            <a:ext cx="2607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3. To use the lift, push the blue arrow button on the right.</a:t>
            </a:r>
          </a:p>
        </p:txBody>
      </p:sp>
      <p:pic>
        <p:nvPicPr>
          <p:cNvPr id="17" name="Picture 16" descr="first floor hallway of the nev communuity club">
            <a:extLst>
              <a:ext uri="{FF2B5EF4-FFF2-40B4-BE49-F238E27FC236}">
                <a16:creationId xmlns:a16="http://schemas.microsoft.com/office/drawing/2014/main" id="{020CD86B-17C6-3B25-2CCF-8EC600C2A0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2315" y="1672994"/>
            <a:ext cx="1135490" cy="151398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A127067-0DCE-8ED8-C2AC-20C09256401D}"/>
              </a:ext>
            </a:extLst>
          </p:cNvPr>
          <p:cNvSpPr txBox="1"/>
          <p:nvPr/>
        </p:nvSpPr>
        <p:spPr>
          <a:xfrm>
            <a:off x="5855458" y="1693046"/>
            <a:ext cx="24432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4. If you used the stairs, go through this door at the top of the stairs and turn right. The door to the skittles alley is white</a:t>
            </a:r>
            <a:r>
              <a:rPr lang="en-GB" sz="1600" dirty="0"/>
              <a:t>.</a:t>
            </a:r>
          </a:p>
        </p:txBody>
      </p:sp>
      <p:pic>
        <p:nvPicPr>
          <p:cNvPr id="20" name="Picture 19" descr="first floor lift at the nev community club">
            <a:extLst>
              <a:ext uri="{FF2B5EF4-FFF2-40B4-BE49-F238E27FC236}">
                <a16:creationId xmlns:a16="http://schemas.microsoft.com/office/drawing/2014/main" id="{64BDA839-EC91-4ED6-B0A3-E543A14C6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2350" y="3406476"/>
            <a:ext cx="1167432" cy="15565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0F7667-15E3-3385-F30D-A522225A461D}"/>
              </a:ext>
            </a:extLst>
          </p:cNvPr>
          <p:cNvSpPr txBox="1"/>
          <p:nvPr/>
        </p:nvSpPr>
        <p:spPr>
          <a:xfrm>
            <a:off x="5855457" y="3527099"/>
            <a:ext cx="24432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5. If you used the lift, the doors will open onto the first floor. Go forwards and right. The door to the skittles alley is white.</a:t>
            </a:r>
          </a:p>
        </p:txBody>
      </p:sp>
      <p:pic>
        <p:nvPicPr>
          <p:cNvPr id="24" name="Picture 23" descr="ramp down to the skittles alley at the nev community club">
            <a:extLst>
              <a:ext uri="{FF2B5EF4-FFF2-40B4-BE49-F238E27FC236}">
                <a16:creationId xmlns:a16="http://schemas.microsoft.com/office/drawing/2014/main" id="{42F720F8-E640-1E51-2499-887689423E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2315" y="5181720"/>
            <a:ext cx="1147468" cy="152995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4ED9BAB-F585-FD26-23D0-19262057BA82}"/>
              </a:ext>
            </a:extLst>
          </p:cNvPr>
          <p:cNvSpPr txBox="1"/>
          <p:nvPr/>
        </p:nvSpPr>
        <p:spPr>
          <a:xfrm>
            <a:off x="5855457" y="5181720"/>
            <a:ext cx="24432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6. Go through the white doors and turn right. Go down the ramp and turn left.</a:t>
            </a:r>
          </a:p>
        </p:txBody>
      </p:sp>
      <p:pic>
        <p:nvPicPr>
          <p:cNvPr id="27" name="Picture 26" descr="skittles alley with wheelchair accessible ramp onto the skittles alley">
            <a:extLst>
              <a:ext uri="{FF2B5EF4-FFF2-40B4-BE49-F238E27FC236}">
                <a16:creationId xmlns:a16="http://schemas.microsoft.com/office/drawing/2014/main" id="{90F5406C-E99C-8C12-E752-7D2CAD50E0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8538" y="1661386"/>
            <a:ext cx="1144195" cy="1525594"/>
          </a:xfrm>
          <a:prstGeom prst="rect">
            <a:avLst/>
          </a:prstGeom>
        </p:spPr>
      </p:pic>
      <p:pic>
        <p:nvPicPr>
          <p:cNvPr id="31" name="Picture 30" descr="Skittles alley with tables and chairs to the left at the nev community club">
            <a:extLst>
              <a:ext uri="{FF2B5EF4-FFF2-40B4-BE49-F238E27FC236}">
                <a16:creationId xmlns:a16="http://schemas.microsoft.com/office/drawing/2014/main" id="{68D523E4-C043-4CDD-64AE-0CCC473A2B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8538" y="3457186"/>
            <a:ext cx="1166658" cy="155554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4B430AE-1CCD-6230-51B5-EC1792FEA907}"/>
              </a:ext>
            </a:extLst>
          </p:cNvPr>
          <p:cNvSpPr txBox="1"/>
          <p:nvPr/>
        </p:nvSpPr>
        <p:spPr>
          <a:xfrm>
            <a:off x="9842602" y="1939266"/>
            <a:ext cx="2041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7. This is the ramp to access the skittles alley.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2D12BF-1FEA-B93E-5D02-2701774D3C03}"/>
              </a:ext>
            </a:extLst>
          </p:cNvPr>
          <p:cNvSpPr txBox="1"/>
          <p:nvPr/>
        </p:nvSpPr>
        <p:spPr>
          <a:xfrm>
            <a:off x="9950360" y="3769265"/>
            <a:ext cx="2041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FS Me" panose="02000506040000020004" pitchFamily="50" charset="0"/>
              </a:rPr>
              <a:t>8. There are lots of tables and chairs next to the skittles alley.</a:t>
            </a:r>
          </a:p>
        </p:txBody>
      </p:sp>
      <p:pic>
        <p:nvPicPr>
          <p:cNvPr id="2" name="Picture 1" descr="A heart in a circle&#10;&#10;Description automatically generated">
            <a:extLst>
              <a:ext uri="{FF2B5EF4-FFF2-40B4-BE49-F238E27FC236}">
                <a16:creationId xmlns:a16="http://schemas.microsoft.com/office/drawing/2014/main" id="{DB2C2D6D-A593-C6B2-805C-7AE70AE1DE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2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EA7A3-A6B3-FAD8-D8E8-D7811B1B9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EA60E1-1669-7CD5-E666-8336E488E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432730"/>
            <a:ext cx="11036081" cy="567018"/>
          </a:xfrm>
        </p:spPr>
        <p:txBody>
          <a:bodyPr/>
          <a:lstStyle/>
          <a:p>
            <a:r>
              <a:rPr lang="en-US" sz="2400" dirty="0">
                <a:solidFill>
                  <a:srgbClr val="EA572C"/>
                </a:solidFill>
              </a:rPr>
              <a:t>Travelling by Public Transport:</a:t>
            </a:r>
            <a:br>
              <a:rPr lang="en-US" sz="2400" dirty="0">
                <a:solidFill>
                  <a:srgbClr val="EA572C"/>
                </a:solidFill>
              </a:rPr>
            </a:br>
            <a:endParaRPr lang="en-US" sz="2400" dirty="0">
              <a:solidFill>
                <a:srgbClr val="EA572C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646E34-6B6F-D1D5-0C62-344522481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7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CD74A-5E4C-D9DB-9FE5-B7868CFD0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2193220"/>
            <a:ext cx="10639236" cy="446915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2000" dirty="0">
                <a:solidFill>
                  <a:srgbClr val="744C99"/>
                </a:solidFill>
                <a:latin typeface="+mj-lt"/>
              </a:rPr>
              <a:t>Travelling by bus:</a:t>
            </a:r>
          </a:p>
          <a:p>
            <a:pPr marL="486900" lvl="1" indent="-342900"/>
            <a:r>
              <a:rPr lang="en-US" sz="1800" dirty="0">
                <a:solidFill>
                  <a:srgbClr val="000000"/>
                </a:solidFill>
              </a:rPr>
              <a:t>Nevil Road bus stops are less than 0.1 miles away from Nevil Road Community Club. Google maps link here: </a:t>
            </a:r>
            <a:r>
              <a:rPr lang="en-US" sz="1800" dirty="0">
                <a:solidFill>
                  <a:srgbClr val="000000"/>
                </a:solidFill>
                <a:hlinkClick r:id="rId2"/>
              </a:rPr>
              <a:t>Nevil Road Bus Stop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  <a:p>
            <a:pPr marL="486900" lvl="1" indent="-342900"/>
            <a:r>
              <a:rPr lang="en-US" sz="1800" dirty="0">
                <a:solidFill>
                  <a:srgbClr val="000000"/>
                </a:solidFill>
              </a:rPr>
              <a:t>Bus routes 17 </a:t>
            </a:r>
            <a:r>
              <a:rPr lang="en-US" sz="1800" dirty="0" err="1">
                <a:solidFill>
                  <a:srgbClr val="000000"/>
                </a:solidFill>
              </a:rPr>
              <a:t>citylines</a:t>
            </a:r>
            <a:r>
              <a:rPr lang="en-US" sz="1800" dirty="0">
                <a:solidFill>
                  <a:srgbClr val="000000"/>
                </a:solidFill>
              </a:rPr>
              <a:t>, 71, 72, 73, 74, 75, 76 and 77 stop here.</a:t>
            </a:r>
          </a:p>
          <a:p>
            <a:pPr marL="486900" lvl="1" indent="-342900"/>
            <a:r>
              <a:rPr lang="en-US" sz="1800" dirty="0">
                <a:solidFill>
                  <a:srgbClr val="000000"/>
                </a:solidFill>
              </a:rPr>
              <a:t>Bus timetables here: </a:t>
            </a:r>
            <a:r>
              <a:rPr lang="en-GB" sz="1800" dirty="0">
                <a:hlinkClick r:id="rId3"/>
              </a:rPr>
              <a:t>Bristol, Bath and the West | First Bus</a:t>
            </a:r>
            <a:r>
              <a:rPr lang="en-US" sz="1800" dirty="0">
                <a:solidFill>
                  <a:srgbClr val="000000"/>
                </a:solidFill>
              </a:rPr>
              <a:t> and </a:t>
            </a:r>
            <a:r>
              <a:rPr lang="en-GB" sz="1800" dirty="0">
                <a:hlinkClick r:id="rId4"/>
              </a:rPr>
              <a:t>Welcome to Stagecoach</a:t>
            </a: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744C99"/>
                </a:solidFill>
                <a:latin typeface="+mj-lt"/>
              </a:rPr>
              <a:t>Travelling by train: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Ashley Down train station is 0.7 miles away from Nevil Road Community Club. </a:t>
            </a:r>
          </a:p>
          <a:p>
            <a:pPr marL="429750" lvl="1" indent="-285750"/>
            <a:r>
              <a:rPr lang="en-US" sz="1800" dirty="0"/>
              <a:t>Google maps link to Ashley Down train station: </a:t>
            </a:r>
            <a:r>
              <a:rPr lang="en-US" sz="1800" dirty="0">
                <a:hlinkClick r:id="rId5"/>
              </a:rPr>
              <a:t>Ashley Down Train Station</a:t>
            </a:r>
            <a:endParaRPr lang="en-US" sz="1800" dirty="0"/>
          </a:p>
          <a:p>
            <a:pPr marL="429750" lvl="1" indent="-285750"/>
            <a:r>
              <a:rPr lang="en-US" sz="1800" dirty="0"/>
              <a:t>Google maps link to directions from Ashley Down train station to Nevil Road Community Club: </a:t>
            </a:r>
            <a:r>
              <a:rPr lang="en-GB" sz="1800" dirty="0">
                <a:hlinkClick r:id="rId6"/>
              </a:rPr>
              <a:t>Ashley Down Train Station to Nevil Road</a:t>
            </a:r>
            <a:r>
              <a:rPr lang="en-US" sz="1800" dirty="0"/>
              <a:t> </a:t>
            </a:r>
          </a:p>
          <a:p>
            <a:pPr marL="429750" lvl="1" indent="-285750"/>
            <a:r>
              <a:rPr lang="en-US" sz="1800" dirty="0"/>
              <a:t>Timetable for Ashley Down Train Station here</a:t>
            </a:r>
            <a:r>
              <a:rPr lang="en-US" dirty="0"/>
              <a:t>: </a:t>
            </a:r>
            <a:r>
              <a:rPr lang="en-GB" sz="1800" dirty="0">
                <a:hlinkClick r:id="rId7"/>
              </a:rPr>
              <a:t>Ashley Down Station | National Rail</a:t>
            </a:r>
            <a:endParaRPr lang="en-GB" sz="1800" dirty="0"/>
          </a:p>
          <a:p>
            <a:pPr marL="642938" lvl="2" indent="-285750"/>
            <a:endParaRPr lang="en-US" sz="1800" dirty="0"/>
          </a:p>
        </p:txBody>
      </p:sp>
      <p:pic>
        <p:nvPicPr>
          <p:cNvPr id="2" name="Picture 1" descr="A heart in a circle&#10;&#10;Description automatically generated">
            <a:extLst>
              <a:ext uri="{FF2B5EF4-FFF2-40B4-BE49-F238E27FC236}">
                <a16:creationId xmlns:a16="http://schemas.microsoft.com/office/drawing/2014/main" id="{4179C038-D996-5D0A-7E51-B479FC64A1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76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A38BC-B3F2-A66D-F4A5-EA480925F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832" y="1309144"/>
            <a:ext cx="11036081" cy="567018"/>
          </a:xfrm>
        </p:spPr>
        <p:txBody>
          <a:bodyPr/>
          <a:lstStyle/>
          <a:p>
            <a:r>
              <a:rPr lang="en-GB" dirty="0">
                <a:solidFill>
                  <a:srgbClr val="EA572C"/>
                </a:solidFill>
              </a:rPr>
              <a:t>Accessibility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0077B9-9194-E4EB-FD92-2A79664B9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8</a:t>
            </a:fld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33F40CD6-C14A-0D42-5432-36D669973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8" name="Picture 4" descr="A purple line drawing of a person on a computer&#10;&#10;Description automatically generated">
            <a:extLst>
              <a:ext uri="{FF2B5EF4-FFF2-40B4-BE49-F238E27FC236}">
                <a16:creationId xmlns:a16="http://schemas.microsoft.com/office/drawing/2014/main" id="{B7A6F4AF-0376-B6A2-B81A-780C59AF4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248" y="1628674"/>
            <a:ext cx="1173238" cy="70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purple chair with a black background&#10;&#10;Description automatically generated">
            <a:extLst>
              <a:ext uri="{FF2B5EF4-FFF2-40B4-BE49-F238E27FC236}">
                <a16:creationId xmlns:a16="http://schemas.microsoft.com/office/drawing/2014/main" id="{41D3F91C-C9DD-1EA3-BFB3-FCB0A0848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811" y="2626234"/>
            <a:ext cx="1004111" cy="92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 group of icons of men and women&#10;&#10;Description automatically generated">
            <a:extLst>
              <a:ext uri="{FF2B5EF4-FFF2-40B4-BE49-F238E27FC236}">
                <a16:creationId xmlns:a16="http://schemas.microsoft.com/office/drawing/2014/main" id="{3EABDA23-429B-7F0B-957A-8EB6B55DB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759" y="5025303"/>
            <a:ext cx="782093" cy="89582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44C392-8603-F99D-9800-C702604E54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7479" y="3803341"/>
            <a:ext cx="1002654" cy="895823"/>
          </a:xfrm>
          <a:prstGeom prst="rect">
            <a:avLst/>
          </a:prstGeom>
          <a:ln w="19050">
            <a:solidFill>
              <a:srgbClr val="744C99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245ED6D-E3E7-5BD5-4A27-0A6D7D7E3347}"/>
              </a:ext>
            </a:extLst>
          </p:cNvPr>
          <p:cNvSpPr txBox="1"/>
          <p:nvPr/>
        </p:nvSpPr>
        <p:spPr>
          <a:xfrm>
            <a:off x="561606" y="1956167"/>
            <a:ext cx="8084453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NZ" sz="2000" b="0" i="0" dirty="0">
                <a:effectLst/>
                <a:latin typeface="Outfit" pitchFamily="2" charset="0"/>
              </a:rPr>
              <a:t>​</a:t>
            </a:r>
            <a:r>
              <a:rPr lang="en-NZ" sz="1600" b="0" i="0" u="none" strike="noStrike" dirty="0">
                <a:effectLst/>
                <a:latin typeface="Outfit" pitchFamily="2" charset="0"/>
              </a:rPr>
              <a:t>Ramped/Sloped Access to the building and onto the skittles alley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NZ" sz="1600" dirty="0">
              <a:latin typeface="Outfit" pitchFamily="2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NZ" sz="1600" b="0" i="0" dirty="0">
                <a:effectLst/>
                <a:latin typeface="Outfit" pitchFamily="2" charset="0"/>
              </a:rPr>
              <a:t>Seat (s) available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NZ" sz="1600" dirty="0">
              <a:latin typeface="Outfit" pitchFamily="2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NZ" sz="1600" b="0" i="0" dirty="0">
                <a:effectLst/>
                <a:latin typeface="Outfit" pitchFamily="2" charset="0"/>
              </a:rPr>
              <a:t>Accessible lift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NZ" sz="1600" dirty="0">
              <a:latin typeface="Outfit" pitchFamily="2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1600" dirty="0">
                <a:latin typeface="Outfit" pitchFamily="2" charset="0"/>
              </a:rPr>
              <a:t>Accessible toilet and step free standard toilet</a:t>
            </a:r>
          </a:p>
          <a:p>
            <a:pPr algn="l" rtl="0" fontAlgn="base"/>
            <a:endParaRPr lang="en-US" sz="1600" dirty="0">
              <a:latin typeface="Outfit" pitchFamily="2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Outfit" pitchFamily="2" charset="0"/>
              </a:rPr>
              <a:t>You are more than welcome to wear ear defenders or noise cancelling headphones</a:t>
            </a:r>
          </a:p>
          <a:p>
            <a:pPr algn="l" rtl="0" fontAlgn="base"/>
            <a:endParaRPr lang="en-US" sz="1600" b="0" i="0" dirty="0">
              <a:effectLst/>
              <a:latin typeface="Outfit" pitchFamily="2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Outfit" pitchFamily="2" charset="0"/>
              </a:rPr>
              <a:t>You can re-fill water bottles at the bar at the Nev Community Club</a:t>
            </a:r>
          </a:p>
          <a:p>
            <a:pPr algn="l" rtl="0" fontAlgn="base"/>
            <a:endParaRPr lang="en-US" sz="1600" b="0" i="0" dirty="0">
              <a:effectLst/>
              <a:latin typeface="Outfit" pitchFamily="2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en-US" sz="1600" dirty="0">
                <a:latin typeface="Outfit" pitchFamily="2" charset="0"/>
              </a:rPr>
              <a:t>Jenny, who will be leading the session, will adapt activities to ensure that everyone can take part and has fun.</a:t>
            </a:r>
            <a:endParaRPr lang="en-US" sz="1600" b="0" i="0" dirty="0">
              <a:effectLst/>
              <a:latin typeface="Outfit" pitchFamily="2" charset="0"/>
            </a:endParaRPr>
          </a:p>
          <a:p>
            <a:pPr algn="l" rtl="0" fontAlgn="base"/>
            <a:endParaRPr lang="en-NZ" sz="1600" b="0" i="0" dirty="0">
              <a:effectLst/>
              <a:latin typeface="Outfit" pitchFamily="2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4F7E0161-06C2-6556-4AA4-8A3C19D0FD38}"/>
              </a:ext>
            </a:extLst>
          </p:cNvPr>
          <p:cNvSpPr txBox="1"/>
          <p:nvPr/>
        </p:nvSpPr>
        <p:spPr>
          <a:xfrm>
            <a:off x="561606" y="6247265"/>
            <a:ext cx="10458527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Outfit" pitchFamily="2" charset="0"/>
                <a:cs typeface="Calibri"/>
              </a:rPr>
              <a:t>If you have any additional suggestions to improve accessibility, please contact us</a:t>
            </a:r>
            <a:r>
              <a:rPr lang="en-US" sz="1200" b="1" dirty="0">
                <a:latin typeface="Poppins Light"/>
                <a:cs typeface="Calibri"/>
              </a:rPr>
              <a:t>.</a:t>
            </a:r>
            <a:endParaRPr lang="en-US" sz="1200" b="1" dirty="0">
              <a:latin typeface="Poppins Light"/>
            </a:endParaRPr>
          </a:p>
        </p:txBody>
      </p:sp>
      <p:pic>
        <p:nvPicPr>
          <p:cNvPr id="3" name="Picture 2" descr="A heart in a circle&#10;&#10;Description automatically generated">
            <a:extLst>
              <a:ext uri="{FF2B5EF4-FFF2-40B4-BE49-F238E27FC236}">
                <a16:creationId xmlns:a16="http://schemas.microsoft.com/office/drawing/2014/main" id="{E665BEE4-0310-9B22-A6C5-9DE61407E3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04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570417-11D6-BD6C-2C73-2CE9C5F5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069" y="1428200"/>
            <a:ext cx="5063906" cy="1204291"/>
          </a:xfrm>
        </p:spPr>
        <p:txBody>
          <a:bodyPr/>
          <a:lstStyle/>
          <a:p>
            <a:r>
              <a:rPr lang="en-NZ" dirty="0">
                <a:latin typeface="FS Me" panose="02000506040000020004" pitchFamily="50" charset="0"/>
              </a:rPr>
              <a:t>Frequently Asked Questions</a:t>
            </a:r>
            <a:br>
              <a:rPr lang="en-NZ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FE878-7806-851C-75F7-E15DC65C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9952-F399-9A46-BE99-9FAE7A1160DE}" type="slidenum">
              <a:rPr lang="en-US" smtClean="0"/>
              <a:t>9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DC3B22-6FD7-95DD-FF25-7F2775EE85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8069" y="1943326"/>
            <a:ext cx="11408219" cy="522796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800" i="0" u="none" strike="noStrike" dirty="0">
                <a:solidFill>
                  <a:srgbClr val="FE480C"/>
                </a:solidFill>
                <a:effectLst/>
                <a:latin typeface="FS Me" panose="02000506040000020004" pitchFamily="50" charset="0"/>
              </a:rPr>
              <a:t>What should I bring to the session?</a:t>
            </a:r>
            <a:endParaRPr lang="en-US" sz="1800" dirty="0">
              <a:solidFill>
                <a:srgbClr val="FE480C"/>
              </a:solidFill>
              <a:effectLst/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A water bottle.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FS Me" panose="02000506040000020004" pitchFamily="50" charset="0"/>
              </a:rPr>
              <a:t>You can bring any sensory or fidget toys with you.</a:t>
            </a:r>
            <a:endParaRPr lang="en-US" sz="1800" dirty="0"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FS Me" panose="02000506040000020004" pitchFamily="50" charset="0"/>
              </a:rPr>
              <a:t>You can bring your own food and drink.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Please remember any medication you may need to use during the session or in case of an emergency.</a:t>
            </a:r>
            <a:endParaRPr lang="en-US" sz="1800" dirty="0">
              <a:latin typeface="FS Me" panose="02000506040000020004" pitchFamily="50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latin typeface="FS Me" panose="02000506040000020004" pitchFamily="50" charset="0"/>
            </a:endParaRPr>
          </a:p>
          <a:p>
            <a:r>
              <a:rPr lang="en-US" sz="1800" i="0" u="none" strike="noStrike" dirty="0">
                <a:solidFill>
                  <a:srgbClr val="744C99"/>
                </a:solidFill>
                <a:effectLst/>
                <a:latin typeface="FS Me" panose="02000506040000020004" pitchFamily="50" charset="0"/>
              </a:rPr>
              <a:t>What should I wear to the session?</a:t>
            </a:r>
            <a:endParaRPr lang="en-US" sz="1800" dirty="0">
              <a:solidFill>
                <a:srgbClr val="744C99"/>
              </a:solidFill>
              <a:effectLst/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There is no dress code, we recommend that you wear clothing that you feel comfortable in.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FS Me" panose="02000506040000020004" pitchFamily="50" charset="0"/>
              </a:rPr>
              <a:t>You can wear ear defenders or noise cancelling headphones</a:t>
            </a:r>
            <a:endParaRPr lang="en-US" sz="1800" i="0" u="none" strike="noStrike" dirty="0">
              <a:solidFill>
                <a:srgbClr val="000000"/>
              </a:solidFill>
              <a:effectLst/>
              <a:latin typeface="FS Me" panose="02000506040000020004" pitchFamily="50" charset="0"/>
            </a:endParaRPr>
          </a:p>
          <a:p>
            <a:endParaRPr lang="en-US" sz="1800" dirty="0">
              <a:latin typeface="FS Me" panose="02000506040000020004" pitchFamily="50" charset="0"/>
            </a:endParaRPr>
          </a:p>
          <a:p>
            <a:r>
              <a:rPr lang="en-US" sz="1800" b="1" i="0" u="none" strike="noStrike" dirty="0">
                <a:solidFill>
                  <a:srgbClr val="0378BF"/>
                </a:solidFill>
                <a:effectLst/>
                <a:latin typeface="FS Me" panose="02000506040000020004" pitchFamily="50" charset="0"/>
              </a:rPr>
              <a:t>What time should I arrive for my first session?</a:t>
            </a:r>
            <a:endParaRPr lang="en-US" sz="1800" b="1" dirty="0">
              <a:solidFill>
                <a:srgbClr val="0378BF"/>
              </a:solidFill>
              <a:effectLst/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If you’d like to arrive 10 minutes early for your first session, it would be great to have a chat and learn more about how we can best support you.</a:t>
            </a:r>
            <a:r>
              <a:rPr lang="en-US" sz="1800" dirty="0">
                <a:solidFill>
                  <a:srgbClr val="000000"/>
                </a:solidFill>
                <a:latin typeface="FS Me" panose="02000506040000020004" pitchFamily="50" charset="0"/>
              </a:rPr>
              <a:t> 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FS Me" panose="02000506040000020004" pitchFamily="50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latin typeface="FS Me" panose="02000506040000020004" pitchFamily="50" charset="0"/>
            </a:endParaRPr>
          </a:p>
          <a:p>
            <a:r>
              <a:rPr lang="en-US" sz="1800" i="0" u="none" strike="noStrike" dirty="0">
                <a:solidFill>
                  <a:srgbClr val="C8619D"/>
                </a:solidFill>
                <a:effectLst/>
                <a:latin typeface="FS Me" panose="02000506040000020004" pitchFamily="50" charset="0"/>
              </a:rPr>
              <a:t>What happens if I can't find the venue?</a:t>
            </a:r>
            <a:endParaRPr lang="en-US" sz="1800" dirty="0">
              <a:solidFill>
                <a:srgbClr val="000000"/>
              </a:solidFill>
              <a:effectLst/>
              <a:latin typeface="FS Me" panose="0200050604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If you would like help finding the venue on the day, please use</a:t>
            </a:r>
            <a:r>
              <a:rPr lang="en-US" sz="1800" dirty="0">
                <a:solidFill>
                  <a:srgbClr val="000000"/>
                </a:solidFill>
                <a:latin typeface="FS Me" panose="02000506040000020004" pitchFamily="50" charset="0"/>
              </a:rPr>
              <a:t> the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contact details provided on page 9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FS Me" panose="02000506040000020004" pitchFamily="50" charset="0"/>
              </a:rPr>
              <a:t>.</a:t>
            </a:r>
            <a:endParaRPr lang="en-US" sz="2000" dirty="0">
              <a:latin typeface="FS Me" panose="02000506040000020004" pitchFamily="50" charset="0"/>
            </a:endParaRPr>
          </a:p>
          <a:p>
            <a:endParaRPr lang="en-US" dirty="0"/>
          </a:p>
        </p:txBody>
      </p:sp>
      <p:pic>
        <p:nvPicPr>
          <p:cNvPr id="2" name="Picture 1" descr="A heart in a circle&#10;&#10;Description automatically generated">
            <a:extLst>
              <a:ext uri="{FF2B5EF4-FFF2-40B4-BE49-F238E27FC236}">
                <a16:creationId xmlns:a16="http://schemas.microsoft.com/office/drawing/2014/main" id="{A24F4052-132B-F8A9-DDFB-D6132091D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89" y="-21188"/>
            <a:ext cx="1520395" cy="14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03998"/>
      </p:ext>
    </p:extLst>
  </p:cSld>
  <p:clrMapOvr>
    <a:masterClrMapping/>
  </p:clrMapOvr>
</p:sld>
</file>

<file path=ppt/theme/theme1.xml><?xml version="1.0" encoding="utf-8"?>
<a:theme xmlns:a="http://schemas.openxmlformats.org/drawingml/2006/main" name="Access Sport">
  <a:themeElements>
    <a:clrScheme name="AccessSport">
      <a:dk1>
        <a:srgbClr val="000000"/>
      </a:dk1>
      <a:lt1>
        <a:srgbClr val="FFFFFF"/>
      </a:lt1>
      <a:dk2>
        <a:srgbClr val="000000"/>
      </a:dk2>
      <a:lt2>
        <a:srgbClr val="DCDCDC"/>
      </a:lt2>
      <a:accent1>
        <a:srgbClr val="EA562C"/>
      </a:accent1>
      <a:accent2>
        <a:srgbClr val="FECC33"/>
      </a:accent2>
      <a:accent3>
        <a:srgbClr val="00A374"/>
      </a:accent3>
      <a:accent4>
        <a:srgbClr val="81CEEB"/>
      </a:accent4>
      <a:accent5>
        <a:srgbClr val="DC9FC7"/>
      </a:accent5>
      <a:accent6>
        <a:srgbClr val="0078BF"/>
      </a:accent6>
      <a:hlink>
        <a:srgbClr val="744C99"/>
      </a:hlink>
      <a:folHlink>
        <a:srgbClr val="C8619D"/>
      </a:folHlink>
    </a:clrScheme>
    <a:fontScheme name="Outfit">
      <a:majorFont>
        <a:latin typeface="Outfit Medium"/>
        <a:ea typeface=""/>
        <a:cs typeface=""/>
      </a:majorFont>
      <a:minorFont>
        <a:latin typeface="Outfi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8619D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1AE757F84E5B44A55D49E7ED2C1BB3" ma:contentTypeVersion="15" ma:contentTypeDescription="Create a new document." ma:contentTypeScope="" ma:versionID="ef91393aab053ed45283783a8a3d9a96">
  <xsd:schema xmlns:xsd="http://www.w3.org/2001/XMLSchema" xmlns:xs="http://www.w3.org/2001/XMLSchema" xmlns:p="http://schemas.microsoft.com/office/2006/metadata/properties" xmlns:ns2="c1dbc331-db1d-49b6-9b02-bb1816bed337" xmlns:ns3="55d5df85-c670-476f-8ded-449a2a1a9da6" targetNamespace="http://schemas.microsoft.com/office/2006/metadata/properties" ma:root="true" ma:fieldsID="65fe9ce75c3bcddfe6613ca7251139c5" ns2:_="" ns3:_="">
    <xsd:import namespace="c1dbc331-db1d-49b6-9b02-bb1816bed337"/>
    <xsd:import namespace="55d5df85-c670-476f-8ded-449a2a1a9d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dbc331-db1d-49b6-9b02-bb1816bed3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87761ea-d790-4796-a5c5-03d3ce4c2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d5df85-c670-476f-8ded-449a2a1a9da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6a1d123-d3ea-420d-9d43-821edea73a5a}" ma:internalName="TaxCatchAll" ma:showField="CatchAllData" ma:web="55d5df85-c670-476f-8ded-449a2a1a9d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d5df85-c670-476f-8ded-449a2a1a9da6" xsi:nil="true"/>
    <lcf76f155ced4ddcb4097134ff3c332f xmlns="c1dbc331-db1d-49b6-9b02-bb1816bed337">
      <Terms xmlns="http://schemas.microsoft.com/office/infopath/2007/PartnerControls"/>
    </lcf76f155ced4ddcb4097134ff3c332f>
    <MediaLengthInSeconds xmlns="c1dbc331-db1d-49b6-9b02-bb1816bed33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94A105-F493-493D-9B3F-8F9A913DA6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dbc331-db1d-49b6-9b02-bb1816bed337"/>
    <ds:schemaRef ds:uri="55d5df85-c670-476f-8ded-449a2a1a9d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12BA7D9-10F3-4FFF-B6E9-CE41935AECFF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55d5df85-c670-476f-8ded-449a2a1a9da6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1dbc331-db1d-49b6-9b02-bb1816bed337"/>
  </ds:schemaRefs>
</ds:datastoreItem>
</file>

<file path=customXml/itemProps3.xml><?xml version="1.0" encoding="utf-8"?>
<ds:datastoreItem xmlns:ds="http://schemas.openxmlformats.org/officeDocument/2006/customXml" ds:itemID="{128A487E-ECC6-4C3F-83F5-8C3F27CF06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863</Words>
  <Application>Microsoft Office PowerPoint</Application>
  <PresentationFormat>Widescreen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Outfit Medium</vt:lpstr>
      <vt:lpstr>Outfit SemiBold</vt:lpstr>
      <vt:lpstr>Arial</vt:lpstr>
      <vt:lpstr>Poppins Light</vt:lpstr>
      <vt:lpstr>Outfit</vt:lpstr>
      <vt:lpstr>Outfit Light</vt:lpstr>
      <vt:lpstr>FS Me</vt:lpstr>
      <vt:lpstr>Access Sport</vt:lpstr>
      <vt:lpstr>SendaWelcome Skittles </vt:lpstr>
      <vt:lpstr>This Welcome Pack will give you information on: </vt:lpstr>
      <vt:lpstr>What is Skittles?</vt:lpstr>
      <vt:lpstr>Who will be leading the Session?</vt:lpstr>
      <vt:lpstr>Venue Information: </vt:lpstr>
      <vt:lpstr>How to find the skittles alley: </vt:lpstr>
      <vt:lpstr>Travelling by Public Transport: </vt:lpstr>
      <vt:lpstr>Accessibility</vt:lpstr>
      <vt:lpstr>Frequently Asked Questions </vt:lpstr>
      <vt:lpstr>Contact Details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Pan-Disability  Street Dance  Taster Sessions</dc:title>
  <dc:creator>Andrew Hodgson</dc:creator>
  <cp:lastModifiedBy>Laura Hindmarsh</cp:lastModifiedBy>
  <cp:revision>238</cp:revision>
  <dcterms:created xsi:type="dcterms:W3CDTF">2022-08-01T21:41:15Z</dcterms:created>
  <dcterms:modified xsi:type="dcterms:W3CDTF">2025-02-11T14:40:05Z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0x010100FB1AE757F84E5B44A55D49E7ED2C1BB3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xd_ProgID">
    <vt:lpwstr/>
  </property>
  <property fmtid="{D5CDD505-2E9C-101B-9397-08002B2CF9AE}" pid="8" name="TemplateUrl">
    <vt:lpwstr/>
  </property>
  <property fmtid="{D5CDD505-2E9C-101B-9397-08002B2CF9AE}" pid="9" name="xd_Signature">
    <vt:bool>false</vt:bool>
  </property>
</Properties>
</file>